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space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smtClean="0"/>
              <a:t> </a:t>
            </a:r>
            <a:r>
              <a:rPr lang="en-US" smtClean="0"/>
              <a:t>project</a:t>
            </a:r>
            <a:r>
              <a:rPr lang="en-US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040" b="1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507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529" b="17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144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</TotalTime>
  <Words>37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Iv</vt:lpstr>
      <vt:lpstr>Assistensi konsep perencanaan design interior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2018-07-01T14:46:39Z</dcterms:created>
  <dcterms:modified xsi:type="dcterms:W3CDTF">2018-10-28T12:21:56Z</dcterms:modified>
</cp:coreProperties>
</file>