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PERENCANAAN INTERIOR public space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</a:t>
            </a:r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6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Assistensi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design interior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progarm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smtClean="0"/>
              <a:t>project </a:t>
            </a:r>
            <a:r>
              <a:rPr lang="en-US" dirty="0" smtClean="0"/>
              <a:t>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project </a:t>
            </a:r>
            <a:r>
              <a:rPr lang="en-US" dirty="0" smtClean="0"/>
              <a:t>design</a:t>
            </a:r>
            <a:endParaRPr lang="en-US" dirty="0"/>
          </a:p>
          <a:p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KPI,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diagram </a:t>
            </a:r>
            <a:r>
              <a:rPr lang="en-US" dirty="0" err="1" smtClean="0"/>
              <a:t>buble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2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613" b="1561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098481" y="652325"/>
            <a:ext cx="548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DIAGRAM BUBLE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0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KEDEKATAN RUANGAN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602" b="156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884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493" b="1249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514994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PROGRAM AKTIVITAS DAN FASILITAS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9199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10</TotalTime>
  <Words>58</Words>
  <Application>Microsoft Macintosh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Apothecary</vt:lpstr>
      <vt:lpstr>DESIGN INTERIOR Iv</vt:lpstr>
      <vt:lpstr>Assistensi konsep perencanaan design interior</vt:lpstr>
      <vt:lpstr>PowerPoint Presentation</vt:lpstr>
      <vt:lpstr>DIAGRAM KEDEKATAN RUANGAN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2</cp:revision>
  <dcterms:created xsi:type="dcterms:W3CDTF">2018-07-01T21:15:16Z</dcterms:created>
  <dcterms:modified xsi:type="dcterms:W3CDTF">2018-10-28T12:23:24Z</dcterms:modified>
</cp:coreProperties>
</file>