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PERENCANAAN INTERIOR public space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4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design interior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progarm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/>
              <a:t> </a:t>
            </a:r>
            <a:r>
              <a:rPr lang="en-US" dirty="0" smtClean="0"/>
              <a:t>project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project </a:t>
            </a:r>
            <a:r>
              <a:rPr lang="en-US" dirty="0" err="1" smtClean="0"/>
              <a:t>desiign</a:t>
            </a:r>
            <a:endParaRPr lang="en-US" dirty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KPI,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diagram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Merefisi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zonning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grouping</a:t>
            </a:r>
          </a:p>
        </p:txBody>
      </p:sp>
    </p:spTree>
    <p:extLst>
      <p:ext uri="{BB962C8B-B14F-4D97-AF65-F5344CB8AC3E}">
        <p14:creationId xmlns:p14="http://schemas.microsoft.com/office/powerpoint/2010/main" val="428674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714" b="87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47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45" y="1864644"/>
            <a:ext cx="7089636" cy="411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6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2376" b="123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3991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</TotalTime>
  <Words>65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DESIGN INTERIOR Iv</vt:lpstr>
      <vt:lpstr>Assistensi konsep perencanaan design interior</vt:lpstr>
      <vt:lpstr>zoning</vt:lpstr>
      <vt:lpstr>PowerPoint Presentation</vt:lpstr>
      <vt:lpstr>grouping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2</cp:revision>
  <dcterms:created xsi:type="dcterms:W3CDTF">2018-07-01T21:25:54Z</dcterms:created>
  <dcterms:modified xsi:type="dcterms:W3CDTF">2018-10-28T12:24:34Z</dcterms:modified>
</cp:coreProperties>
</file>