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9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15801-75AD-9847-881E-B9BFD8296572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C822B11-7AB8-E443-8F89-E2FD176AE5F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15801-75AD-9847-881E-B9BFD8296572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2B11-7AB8-E443-8F89-E2FD176AE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15801-75AD-9847-881E-B9BFD8296572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2B11-7AB8-E443-8F89-E2FD176AE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15801-75AD-9847-881E-B9BFD8296572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2B11-7AB8-E443-8F89-E2FD176AE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15801-75AD-9847-881E-B9BFD8296572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2B11-7AB8-E443-8F89-E2FD176AE5F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15801-75AD-9847-881E-B9BFD8296572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2B11-7AB8-E443-8F89-E2FD176AE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15801-75AD-9847-881E-B9BFD8296572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2B11-7AB8-E443-8F89-E2FD176AE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15801-75AD-9847-881E-B9BFD8296572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2B11-7AB8-E443-8F89-E2FD176AE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15801-75AD-9847-881E-B9BFD8296572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2B11-7AB8-E443-8F89-E2FD176AE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15801-75AD-9847-881E-B9BFD8296572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2B11-7AB8-E443-8F89-E2FD176AE5F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15801-75AD-9847-881E-B9BFD8296572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2B11-7AB8-E443-8F89-E2FD176AE5F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9C15801-75AD-9847-881E-B9BFD8296572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C822B11-7AB8-E443-8F89-E2FD176AE5F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PERENCANAAN INTERIOR public space 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DESIGN INTERIOR </a:t>
            </a:r>
            <a:r>
              <a:rPr lang="en-US" dirty="0" smtClean="0"/>
              <a:t>Iv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4610" y="5425246"/>
            <a:ext cx="7033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DOSEN : SAKUNDRIA SATYA MURTI WARDHANA </a:t>
            </a:r>
            <a:r>
              <a:rPr lang="en-US" dirty="0" err="1" smtClean="0"/>
              <a:t>SSn</a:t>
            </a:r>
            <a:r>
              <a:rPr lang="en-US" dirty="0" smtClean="0"/>
              <a:t>. </a:t>
            </a:r>
            <a:r>
              <a:rPr lang="en-US" dirty="0" err="1" smtClean="0"/>
              <a:t>MDes</a:t>
            </a:r>
            <a:r>
              <a:rPr lang="en-US" dirty="0" smtClean="0"/>
              <a:t>, HDII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964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Assistensi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design interior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survey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progarm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smtClean="0"/>
              <a:t>project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project </a:t>
            </a:r>
            <a:r>
              <a:rPr lang="en-US" dirty="0" err="1" smtClean="0"/>
              <a:t>desiign</a:t>
            </a:r>
            <a:endParaRPr lang="en-US" dirty="0"/>
          </a:p>
          <a:p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KPI,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diagram </a:t>
            </a:r>
            <a:r>
              <a:rPr lang="en-US" dirty="0" err="1" smtClean="0"/>
              <a:t>buble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program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endParaRPr lang="en-US" dirty="0" smtClean="0"/>
          </a:p>
          <a:p>
            <a:r>
              <a:rPr lang="en-US" dirty="0" err="1" smtClean="0"/>
              <a:t>Merefisi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r>
              <a:rPr lang="en-US" dirty="0" smtClean="0"/>
              <a:t> yang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endParaRPr lang="en-US" dirty="0" smtClean="0"/>
          </a:p>
          <a:p>
            <a:r>
              <a:rPr lang="en-US" dirty="0" err="1" smtClean="0"/>
              <a:t>Melanjutkan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zonning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grouping</a:t>
            </a:r>
          </a:p>
          <a:p>
            <a:r>
              <a:rPr lang="en-US" dirty="0" err="1" smtClean="0"/>
              <a:t>Melanjutkan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lay out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2206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 out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6918" b="1691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20908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Sketsa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9999" b="999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268356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5</TotalTime>
  <Words>74</Words>
  <Application>Microsoft Macintosh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Apothecary</vt:lpstr>
      <vt:lpstr>DESIGN INTERIOR Iv</vt:lpstr>
      <vt:lpstr>Assistensi konsep perencanaan design interior</vt:lpstr>
      <vt:lpstr>Lay out</vt:lpstr>
      <vt:lpstr>Sketsa ruangan</vt:lpstr>
    </vt:vector>
  </TitlesOfParts>
  <Company>wardhana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INTERIOR III</dc:title>
  <dc:creator>sakundria wardhana</dc:creator>
  <cp:lastModifiedBy>sakundria wardhana</cp:lastModifiedBy>
  <cp:revision>2</cp:revision>
  <dcterms:created xsi:type="dcterms:W3CDTF">2018-07-01T21:34:17Z</dcterms:created>
  <dcterms:modified xsi:type="dcterms:W3CDTF">2018-10-28T12:25:38Z</dcterms:modified>
</cp:coreProperties>
</file>