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40" autoAdjust="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4C9-15F0-4B99-A7C1-0713EE776096}" type="datetimeFigureOut">
              <a:rPr lang="id-ID" smtClean="0"/>
              <a:pPr/>
              <a:t>12/12/2017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BD95-6A96-491A-AC81-235D608EBE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4C9-15F0-4B99-A7C1-0713EE776096}" type="datetimeFigureOut">
              <a:rPr lang="id-ID" smtClean="0"/>
              <a:pPr/>
              <a:t>12/12/2017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BD95-6A96-491A-AC81-235D608EBE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4C9-15F0-4B99-A7C1-0713EE776096}" type="datetimeFigureOut">
              <a:rPr lang="id-ID" smtClean="0"/>
              <a:pPr/>
              <a:t>12/12/2017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BD95-6A96-491A-AC81-235D608EBE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4C9-15F0-4B99-A7C1-0713EE776096}" type="datetimeFigureOut">
              <a:rPr lang="id-ID" smtClean="0"/>
              <a:pPr/>
              <a:t>12/12/2017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BD95-6A96-491A-AC81-235D608EBE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4C9-15F0-4B99-A7C1-0713EE776096}" type="datetimeFigureOut">
              <a:rPr lang="id-ID" smtClean="0"/>
              <a:pPr/>
              <a:t>12/12/2017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BD95-6A96-491A-AC81-235D608EBE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4C9-15F0-4B99-A7C1-0713EE776096}" type="datetimeFigureOut">
              <a:rPr lang="id-ID" smtClean="0"/>
              <a:pPr/>
              <a:t>12/12/2017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BD95-6A96-491A-AC81-235D608EBE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4C9-15F0-4B99-A7C1-0713EE776096}" type="datetimeFigureOut">
              <a:rPr lang="id-ID" smtClean="0"/>
              <a:pPr/>
              <a:t>12/12/2017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BD95-6A96-491A-AC81-235D608EBE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4C9-15F0-4B99-A7C1-0713EE776096}" type="datetimeFigureOut">
              <a:rPr lang="id-ID" smtClean="0"/>
              <a:pPr/>
              <a:t>12/12/2017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BD95-6A96-491A-AC81-235D608EBE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4C9-15F0-4B99-A7C1-0713EE776096}" type="datetimeFigureOut">
              <a:rPr lang="id-ID" smtClean="0"/>
              <a:pPr/>
              <a:t>12/12/2017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BD95-6A96-491A-AC81-235D608EBE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4C9-15F0-4B99-A7C1-0713EE776096}" type="datetimeFigureOut">
              <a:rPr lang="id-ID" smtClean="0"/>
              <a:pPr/>
              <a:t>12/12/2017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BD95-6A96-491A-AC81-235D608EBE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4C9-15F0-4B99-A7C1-0713EE776096}" type="datetimeFigureOut">
              <a:rPr lang="id-ID" smtClean="0"/>
              <a:pPr/>
              <a:t>12/12/2017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BD95-6A96-491A-AC81-235D608EBE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214C9-15F0-4B99-A7C1-0713EE776096}" type="datetimeFigureOut">
              <a:rPr lang="id-ID" smtClean="0"/>
              <a:pPr/>
              <a:t>12/12/2017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6BD95-6A96-491A-AC81-235D608EBE3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85786" y="235743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Tutorial </a:t>
            </a:r>
            <a:r>
              <a:rPr lang="en-US" b="1" dirty="0" err="1" smtClean="0"/>
              <a:t>Dasar</a:t>
            </a:r>
            <a:r>
              <a:rPr lang="en-US" b="1" dirty="0" smtClean="0"/>
              <a:t> </a:t>
            </a:r>
            <a:r>
              <a:rPr lang="en-US" b="1" dirty="0" err="1" smtClean="0"/>
              <a:t>Dialux</a:t>
            </a:r>
            <a:r>
              <a:rPr lang="en-US" b="1" dirty="0" smtClean="0"/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38862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Pertemuan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smtClean="0"/>
              <a:t> 10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Pengampu</a:t>
            </a:r>
            <a:r>
              <a:rPr lang="en-US" dirty="0" smtClean="0"/>
              <a:t> Mata </a:t>
            </a:r>
            <a:r>
              <a:rPr lang="en-US" dirty="0" err="1" smtClean="0"/>
              <a:t>Kuliah</a:t>
            </a:r>
            <a:r>
              <a:rPr lang="en-US" dirty="0" smtClean="0"/>
              <a:t> : Muhammad </a:t>
            </a:r>
            <a:r>
              <a:rPr lang="en-US" dirty="0" err="1" smtClean="0"/>
              <a:t>Fauzi</a:t>
            </a:r>
            <a:r>
              <a:rPr lang="en-US" dirty="0" smtClean="0"/>
              <a:t>. M.Ds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 KLIK material </a:t>
            </a:r>
            <a:r>
              <a:rPr lang="en-US" dirty="0" err="1" smtClean="0"/>
              <a:t>jendela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DRAG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/>
          </a:p>
        </p:txBody>
      </p:sp>
      <p:pic>
        <p:nvPicPr>
          <p:cNvPr id="9218" name="Picture 2" descr="C:\Users\azie\Desktop\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9679" y="1221384"/>
            <a:ext cx="6158403" cy="487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9. 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material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pintu</a:t>
            </a:r>
            <a:r>
              <a:rPr lang="en-US" dirty="0" smtClean="0"/>
              <a:t>, KLIK icon </a:t>
            </a:r>
            <a:r>
              <a:rPr lang="en-US" dirty="0" err="1" smtClean="0"/>
              <a:t>Colour</a:t>
            </a:r>
            <a:r>
              <a:rPr lang="en-US" dirty="0" smtClean="0"/>
              <a:t> -&gt; Textures -&gt; Indoor -&gt; Doors.. KLIK </a:t>
            </a:r>
            <a:r>
              <a:rPr lang="en-US" dirty="0" err="1" smtClean="0"/>
              <a:t>dan</a:t>
            </a:r>
            <a:r>
              <a:rPr lang="en-US" dirty="0" smtClean="0"/>
              <a:t> DRAG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pintu</a:t>
            </a:r>
            <a:endParaRPr lang="en-US" dirty="0"/>
          </a:p>
        </p:txBody>
      </p:sp>
      <p:pic>
        <p:nvPicPr>
          <p:cNvPr id="10242" name="Picture 2" descr="C:\Users\azie\Desktop\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5572164" cy="4212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tutorial </a:t>
            </a:r>
            <a:r>
              <a:rPr lang="en-US" dirty="0" err="1" smtClean="0"/>
              <a:t>bagian</a:t>
            </a:r>
            <a:r>
              <a:rPr lang="en-US" dirty="0" smtClean="0"/>
              <a:t> 1,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4 m, </a:t>
            </a:r>
            <a:r>
              <a:rPr lang="en-US" dirty="0" err="1" smtClean="0"/>
              <a:t>lebar</a:t>
            </a:r>
            <a:r>
              <a:rPr lang="en-US" dirty="0" smtClean="0"/>
              <a:t>  3m,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2,8 m..</a:t>
            </a:r>
            <a:endParaRPr lang="en-US" dirty="0"/>
          </a:p>
        </p:txBody>
      </p:sp>
      <p:pic>
        <p:nvPicPr>
          <p:cNvPr id="1026" name="Picture 2" descr="C:\Users\azie\Desktop\9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127" y="1213542"/>
            <a:ext cx="8337745" cy="4430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tutorial </a:t>
            </a:r>
            <a:r>
              <a:rPr lang="en-US" dirty="0" err="1" smtClean="0"/>
              <a:t>bagian</a:t>
            </a:r>
            <a:r>
              <a:rPr lang="en-US" dirty="0" smtClean="0"/>
              <a:t> 2,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me-</a:t>
            </a:r>
            <a:r>
              <a:rPr lang="en-US" i="1" dirty="0" smtClean="0"/>
              <a:t>make up</a:t>
            </a:r>
            <a:r>
              <a:rPr lang="en-US" dirty="0" smtClean="0"/>
              <a:t> 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material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..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material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, KLIK icon </a:t>
            </a:r>
            <a:r>
              <a:rPr lang="en-US" dirty="0" err="1" smtClean="0"/>
              <a:t>Colour</a:t>
            </a:r>
            <a:r>
              <a:rPr lang="en-US" dirty="0" smtClean="0"/>
              <a:t>-&gt; Textures -&gt; Indoor -&gt; Wall</a:t>
            </a:r>
          </a:p>
          <a:p>
            <a:endParaRPr lang="en-US" dirty="0"/>
          </a:p>
        </p:txBody>
      </p:sp>
      <p:pic>
        <p:nvPicPr>
          <p:cNvPr id="2050" name="Picture 2" descr="C:\Users\azie\Desktop\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4044004" cy="41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KLIK material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DRAG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.. </a:t>
            </a:r>
            <a:r>
              <a:rPr lang="en-US" dirty="0" err="1" smtClean="0"/>
              <a:t>Pada</a:t>
            </a:r>
            <a:r>
              <a:rPr lang="en-US" dirty="0" smtClean="0"/>
              <a:t> tutorial </a:t>
            </a:r>
            <a:r>
              <a:rPr lang="en-US" dirty="0" err="1" smtClean="0"/>
              <a:t>ini</a:t>
            </a:r>
            <a:r>
              <a:rPr lang="en-US" dirty="0" smtClean="0"/>
              <a:t> material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kayu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planking pine</a:t>
            </a:r>
            <a:endParaRPr lang="en-US" dirty="0"/>
          </a:p>
        </p:txBody>
      </p:sp>
      <p:pic>
        <p:nvPicPr>
          <p:cNvPr id="3074" name="Picture 2" descr="C:\Users\azie\Desktop\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0111"/>
            <a:ext cx="9144000" cy="3577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857233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3. 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material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lantai</a:t>
            </a:r>
            <a:r>
              <a:rPr lang="en-US" dirty="0" smtClean="0"/>
              <a:t> , KLIK icon </a:t>
            </a:r>
            <a:r>
              <a:rPr lang="en-US" dirty="0" err="1" smtClean="0"/>
              <a:t>Colour</a:t>
            </a:r>
            <a:r>
              <a:rPr lang="en-US" dirty="0" smtClean="0"/>
              <a:t>-&gt; Textures -&gt; Indoor -&gt; Floor</a:t>
            </a:r>
            <a:endParaRPr lang="en-US" dirty="0"/>
          </a:p>
        </p:txBody>
      </p:sp>
      <p:pic>
        <p:nvPicPr>
          <p:cNvPr id="4098" name="Picture 2" descr="C:\Users\azie\Desktop\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5926"/>
            <a:ext cx="4529805" cy="4435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, KLIK material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DRAG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lantai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.. </a:t>
            </a:r>
            <a:r>
              <a:rPr lang="en-US" dirty="0" err="1" smtClean="0"/>
              <a:t>Pada</a:t>
            </a:r>
            <a:r>
              <a:rPr lang="en-US" dirty="0" smtClean="0"/>
              <a:t> tutorial </a:t>
            </a:r>
            <a:r>
              <a:rPr lang="en-US" dirty="0" err="1" smtClean="0"/>
              <a:t>ini</a:t>
            </a:r>
            <a:r>
              <a:rPr lang="en-US" dirty="0" smtClean="0"/>
              <a:t> material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kayu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birch wood dark</a:t>
            </a:r>
            <a:endParaRPr lang="en-US" dirty="0"/>
          </a:p>
        </p:txBody>
      </p:sp>
      <p:pic>
        <p:nvPicPr>
          <p:cNvPr id="5123" name="Picture 3" descr="C:\Users\azie\Desktop\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10874"/>
            <a:ext cx="9144000" cy="3636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material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plafon</a:t>
            </a:r>
            <a:r>
              <a:rPr lang="en-US" dirty="0" smtClean="0"/>
              <a:t>/ceiling, </a:t>
            </a:r>
            <a:r>
              <a:rPr lang="en-US" dirty="0" err="1" smtClean="0"/>
              <a:t>gunakan</a:t>
            </a:r>
            <a:r>
              <a:rPr lang="en-US" dirty="0" smtClean="0"/>
              <a:t> tool rotate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tutorial </a:t>
            </a:r>
            <a:r>
              <a:rPr lang="en-US" dirty="0" err="1" smtClean="0"/>
              <a:t>bagian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6146" name="Picture 2" descr="C:\Users\azie\Desktop\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6569008" cy="5084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6. 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material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plafon</a:t>
            </a:r>
            <a:r>
              <a:rPr lang="en-US" dirty="0" smtClean="0"/>
              <a:t>, KLIK icon </a:t>
            </a:r>
            <a:r>
              <a:rPr lang="en-US" dirty="0" err="1" smtClean="0"/>
              <a:t>Colour</a:t>
            </a:r>
            <a:r>
              <a:rPr lang="en-US" dirty="0" smtClean="0"/>
              <a:t> -&gt; Textures -&gt; Indoor -&gt; Ceiling.. </a:t>
            </a:r>
            <a:r>
              <a:rPr lang="en-US" dirty="0" err="1" smtClean="0"/>
              <a:t>Pada</a:t>
            </a:r>
            <a:r>
              <a:rPr lang="en-US" dirty="0" smtClean="0"/>
              <a:t> tutorial </a:t>
            </a:r>
            <a:r>
              <a:rPr lang="en-US" dirty="0" err="1" smtClean="0"/>
              <a:t>ini</a:t>
            </a:r>
            <a:r>
              <a:rPr lang="en-US" dirty="0" smtClean="0"/>
              <a:t>, material </a:t>
            </a:r>
            <a:r>
              <a:rPr lang="en-US" dirty="0" err="1" smtClean="0"/>
              <a:t>plafon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ceiling panels</a:t>
            </a:r>
            <a:endParaRPr lang="en-US" dirty="0"/>
          </a:p>
        </p:txBody>
      </p:sp>
      <p:pic>
        <p:nvPicPr>
          <p:cNvPr id="7170" name="Picture 2" descr="C:\Users\azie\Desktop\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5818"/>
            <a:ext cx="9144000" cy="3926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7. 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material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, KLIK icon </a:t>
            </a:r>
            <a:r>
              <a:rPr lang="en-US" dirty="0" err="1" smtClean="0"/>
              <a:t>Colour</a:t>
            </a:r>
            <a:r>
              <a:rPr lang="en-US" dirty="0" smtClean="0"/>
              <a:t> -&gt; Textures -&gt; Indoor -&gt; Window</a:t>
            </a:r>
            <a:endParaRPr lang="en-US" dirty="0"/>
          </a:p>
        </p:txBody>
      </p:sp>
      <p:pic>
        <p:nvPicPr>
          <p:cNvPr id="8194" name="Picture 2" descr="C:\Users\azie\Desktop\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2984"/>
            <a:ext cx="4364214" cy="4783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109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Tutorial Dasar Dialux 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azie</cp:lastModifiedBy>
  <cp:revision>32</cp:revision>
  <dcterms:created xsi:type="dcterms:W3CDTF">2012-11-21T08:12:01Z</dcterms:created>
  <dcterms:modified xsi:type="dcterms:W3CDTF">2017-12-12T02:24:54Z</dcterms:modified>
</cp:coreProperties>
</file>