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40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85786" y="235743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Perancangan</a:t>
            </a:r>
            <a:r>
              <a:rPr lang="en-US" b="1" dirty="0" smtClean="0"/>
              <a:t> </a:t>
            </a:r>
            <a:r>
              <a:rPr lang="en-US" b="1" dirty="0" err="1" smtClean="0"/>
              <a:t>Pencahayaan</a:t>
            </a:r>
            <a:r>
              <a:rPr lang="en-US" b="1" dirty="0" smtClean="0"/>
              <a:t> </a:t>
            </a:r>
            <a:r>
              <a:rPr lang="en-US" b="1" dirty="0" err="1" smtClean="0"/>
              <a:t>Buatan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Interior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3886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smtClean="0"/>
              <a:t> 12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: Muhammad </a:t>
            </a:r>
            <a:r>
              <a:rPr lang="en-US" dirty="0" err="1" smtClean="0"/>
              <a:t>Fauzi</a:t>
            </a:r>
            <a:r>
              <a:rPr lang="en-US" dirty="0" smtClean="0"/>
              <a:t>. M.Ds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724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pencahayaan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dikelompokkan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: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).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Tingkat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armatur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).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. 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mengkonsentrasikan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armatur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).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armatur</a:t>
            </a:r>
            <a:r>
              <a:rPr lang="en-US" dirty="0" smtClean="0"/>
              <a:t> yang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: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). </a:t>
            </a:r>
            <a:r>
              <a:rPr lang="en-US" dirty="0" err="1" smtClean="0"/>
              <a:t>tugas</a:t>
            </a:r>
            <a:r>
              <a:rPr lang="en-US" dirty="0" smtClean="0"/>
              <a:t> visual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).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tekstur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).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terhalang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terhalang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4</a:t>
            </a:r>
            <a:r>
              <a:rPr lang="en-US" dirty="0" smtClean="0"/>
              <a:t>).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penglihatannya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>. 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Distribusi</a:t>
            </a:r>
            <a:r>
              <a:rPr lang="en-US" b="1" dirty="0" smtClean="0"/>
              <a:t> </a:t>
            </a:r>
            <a:r>
              <a:rPr lang="en-US" b="1" dirty="0" err="1" smtClean="0"/>
              <a:t>Luminansi</a:t>
            </a:r>
            <a:r>
              <a:rPr lang="en-US" b="1" dirty="0" smtClean="0"/>
              <a:t>.</a:t>
            </a:r>
          </a:p>
          <a:p>
            <a:pPr>
              <a:buFontTx/>
              <a:buChar char="-"/>
            </a:pPr>
            <a:r>
              <a:rPr lang="en-US" b="1" dirty="0" err="1" smtClean="0"/>
              <a:t>Luminansi</a:t>
            </a:r>
            <a:r>
              <a:rPr lang="en-US" b="1" dirty="0" smtClean="0"/>
              <a:t> </a:t>
            </a:r>
            <a:r>
              <a:rPr lang="en-US" b="1" dirty="0" err="1" smtClean="0"/>
              <a:t>Permukaan</a:t>
            </a:r>
            <a:r>
              <a:rPr lang="en-US" b="1" dirty="0" smtClean="0"/>
              <a:t> </a:t>
            </a:r>
            <a:r>
              <a:rPr lang="en-US" b="1" dirty="0" err="1" smtClean="0"/>
              <a:t>Dinding</a:t>
            </a:r>
            <a:r>
              <a:rPr lang="en-US" b="1" dirty="0" smtClean="0"/>
              <a:t>.</a:t>
            </a:r>
          </a:p>
          <a:p>
            <a:pPr>
              <a:buFontTx/>
              <a:buChar char="-"/>
            </a:pPr>
            <a:r>
              <a:rPr lang="en-US" b="1" dirty="0" err="1" smtClean="0"/>
              <a:t>Luminasi</a:t>
            </a:r>
            <a:r>
              <a:rPr lang="en-US" b="1" dirty="0" smtClean="0"/>
              <a:t> </a:t>
            </a:r>
            <a:r>
              <a:rPr lang="en-US" b="1" dirty="0" err="1" smtClean="0"/>
              <a:t>Permukaan</a:t>
            </a:r>
            <a:r>
              <a:rPr lang="en-US" b="1" dirty="0" smtClean="0"/>
              <a:t> </a:t>
            </a:r>
            <a:r>
              <a:rPr lang="en-US" b="1" dirty="0" err="1" smtClean="0"/>
              <a:t>Langit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Luminasi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 smtClean="0"/>
          </a:p>
          <a:p>
            <a:pPr>
              <a:buFontTx/>
              <a:buChar char="-"/>
            </a:pPr>
            <a:endParaRPr lang="en-US" b="1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Kualitas</a:t>
            </a:r>
            <a:r>
              <a:rPr lang="en-US" b="1" dirty="0" smtClean="0"/>
              <a:t> </a:t>
            </a:r>
            <a:r>
              <a:rPr lang="en-US" b="1" dirty="0" err="1" smtClean="0"/>
              <a:t>Warna</a:t>
            </a:r>
            <a:r>
              <a:rPr lang="en-US" b="1" dirty="0" smtClean="0"/>
              <a:t> </a:t>
            </a:r>
            <a:r>
              <a:rPr lang="en-US" b="1" dirty="0" err="1" smtClean="0"/>
              <a:t>Cahaya</a:t>
            </a:r>
            <a:r>
              <a:rPr lang="en-US" b="1" dirty="0" smtClean="0"/>
              <a:t>.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a).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). </a:t>
            </a:r>
            <a:r>
              <a:rPr lang="en-US" dirty="0" err="1" smtClean="0"/>
              <a:t>Renderasi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renderasi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warnanya</a:t>
            </a:r>
            <a:r>
              <a:rPr lang="en-US" dirty="0" smtClean="0"/>
              <a:t> :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Tingkat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agar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nyaman</a:t>
            </a:r>
            <a:r>
              <a:rPr lang="en-US" dirty="0" smtClean="0"/>
              <a:t>. Dari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sejuk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nyaman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71530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 smtClean="0"/>
              <a:t>Renderasi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Warna</a:t>
            </a:r>
            <a:r>
              <a:rPr lang="en-US" sz="1600" b="1" dirty="0" smtClean="0"/>
              <a:t>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err="1" smtClean="0"/>
              <a:t>Disamping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</a:t>
            </a:r>
            <a:r>
              <a:rPr lang="en-US" sz="1600" dirty="0" err="1" smtClean="0"/>
              <a:t>tampak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,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dipergunakan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indeks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menyatakan</a:t>
            </a:r>
            <a:r>
              <a:rPr lang="en-US" sz="1600" dirty="0" smtClean="0"/>
              <a:t>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obyek</a:t>
            </a:r>
            <a:r>
              <a:rPr lang="en-US" sz="1600" dirty="0" smtClean="0"/>
              <a:t> </a:t>
            </a:r>
            <a:r>
              <a:rPr lang="en-US" sz="1600" dirty="0" err="1" smtClean="0"/>
              <a:t>tampak</a:t>
            </a:r>
            <a:r>
              <a:rPr lang="en-US" sz="1600" dirty="0" smtClean="0"/>
              <a:t> </a:t>
            </a:r>
            <a:r>
              <a:rPr lang="en-US" sz="1600" dirty="0" err="1" smtClean="0"/>
              <a:t>alami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b="1" dirty="0" err="1" smtClean="0"/>
              <a:t>Silau</a:t>
            </a:r>
            <a:endParaRPr lang="en-US" sz="1600" b="1" dirty="0" smtClean="0"/>
          </a:p>
          <a:p>
            <a:pPr algn="just"/>
            <a:r>
              <a:rPr lang="en-US" sz="1600" dirty="0" err="1" smtClean="0"/>
              <a:t>Silau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kecerahan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interior </a:t>
            </a:r>
            <a:r>
              <a:rPr lang="en-US" sz="1600" dirty="0" err="1" smtClean="0"/>
              <a:t>jauh</a:t>
            </a:r>
            <a:r>
              <a:rPr lang="en-US" sz="1600" dirty="0" smtClean="0"/>
              <a:t> </a:t>
            </a:r>
            <a:r>
              <a:rPr lang="en-US" sz="1600" dirty="0" err="1" smtClean="0"/>
              <a:t>melebihi</a:t>
            </a:r>
            <a:r>
              <a:rPr lang="en-US" sz="1600" dirty="0" smtClean="0"/>
              <a:t> </a:t>
            </a:r>
            <a:r>
              <a:rPr lang="en-US" sz="1600" dirty="0" err="1" smtClean="0"/>
              <a:t>kecerahan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interior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.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silau</a:t>
            </a:r>
            <a:r>
              <a:rPr lang="en-US" sz="1600" dirty="0" smtClean="0"/>
              <a:t> yang paling </a:t>
            </a:r>
            <a:r>
              <a:rPr lang="en-US" sz="1600" dirty="0" err="1" smtClean="0"/>
              <a:t>umum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kecerahan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berlebihan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armatur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, </a:t>
            </a:r>
            <a:r>
              <a:rPr lang="en-US" sz="1600" dirty="0" err="1" smtClean="0"/>
              <a:t>baik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terlihat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pantulan</a:t>
            </a:r>
            <a:r>
              <a:rPr lang="en-US" sz="1600" dirty="0" smtClean="0"/>
              <a:t>.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 </a:t>
            </a:r>
            <a:r>
              <a:rPr lang="en-US" sz="1600" dirty="0" err="1" smtClean="0"/>
              <a:t>silau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 disability glare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mengurangi</a:t>
            </a:r>
            <a:r>
              <a:rPr lang="en-US" sz="1600" dirty="0" smtClean="0"/>
              <a:t>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melihat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discomfort glare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ketidaknyamanan</a:t>
            </a:r>
            <a:r>
              <a:rPr lang="en-US" sz="1600" dirty="0" smtClean="0"/>
              <a:t>.</a:t>
            </a:r>
          </a:p>
          <a:p>
            <a:pPr algn="just"/>
            <a:endParaRPr lang="en-US" sz="1600" b="1" dirty="0" smtClean="0"/>
          </a:p>
          <a:p>
            <a:pPr algn="just"/>
            <a:r>
              <a:rPr lang="en-US" sz="1600" b="1" dirty="0" smtClean="0"/>
              <a:t>Disability Glare </a:t>
            </a:r>
            <a:endParaRPr lang="en-US" sz="1600" b="1" dirty="0" smtClean="0"/>
          </a:p>
          <a:p>
            <a:pPr algn="just"/>
            <a:r>
              <a:rPr lang="en-US" sz="1600" dirty="0" smtClean="0"/>
              <a:t>(</a:t>
            </a:r>
            <a:r>
              <a:rPr lang="en-US" sz="1600" dirty="0" err="1" smtClean="0"/>
              <a:t>Silau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ketidak</a:t>
            </a:r>
            <a:r>
              <a:rPr lang="en-US" sz="1600" dirty="0" smtClean="0"/>
              <a:t> </a:t>
            </a:r>
            <a:r>
              <a:rPr lang="en-US" sz="1600" dirty="0" err="1" smtClean="0"/>
              <a:t>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melihat</a:t>
            </a:r>
            <a:r>
              <a:rPr lang="en-US" sz="1600" dirty="0" smtClean="0"/>
              <a:t>). Disability glare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kebanyakan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dekat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penglihatan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luminansi</a:t>
            </a:r>
            <a:r>
              <a:rPr lang="en-US" sz="1600" dirty="0" smtClean="0"/>
              <a:t> </a:t>
            </a:r>
            <a:r>
              <a:rPr lang="en-US" sz="1600" dirty="0" err="1" smtClean="0"/>
              <a:t>jauh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 </a:t>
            </a:r>
            <a:r>
              <a:rPr lang="en-US" sz="1600" dirty="0" err="1" smtClean="0"/>
              <a:t>luminansi</a:t>
            </a:r>
            <a:r>
              <a:rPr lang="en-US" sz="1600" dirty="0" smtClean="0"/>
              <a:t> </a:t>
            </a:r>
            <a:r>
              <a:rPr lang="en-US" sz="1600" dirty="0" err="1" smtClean="0"/>
              <a:t>obyek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dilihat</a:t>
            </a:r>
            <a:r>
              <a:rPr lang="en-US" sz="1600" dirty="0" smtClean="0"/>
              <a:t>.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karenanya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</a:t>
            </a:r>
            <a:r>
              <a:rPr lang="en-US" sz="1600" dirty="0" err="1" smtClean="0"/>
              <a:t>penghamburan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mata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adaptasi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pengurangan</a:t>
            </a:r>
            <a:r>
              <a:rPr lang="en-US" sz="1600" dirty="0" smtClean="0"/>
              <a:t> </a:t>
            </a:r>
            <a:r>
              <a:rPr lang="en-US" sz="1600" dirty="0" err="1" smtClean="0"/>
              <a:t>kontras</a:t>
            </a:r>
            <a:r>
              <a:rPr lang="en-US" sz="1600" dirty="0" smtClean="0"/>
              <a:t> </a:t>
            </a:r>
            <a:r>
              <a:rPr lang="en-US" sz="1600" dirty="0" err="1" smtClean="0"/>
              <a:t>obyek</a:t>
            </a:r>
            <a:r>
              <a:rPr lang="en-US" sz="1600" dirty="0" smtClean="0"/>
              <a:t>. </a:t>
            </a:r>
            <a:r>
              <a:rPr lang="en-US" sz="1600" dirty="0" err="1" smtClean="0"/>
              <a:t>Pengurangan</a:t>
            </a:r>
            <a:r>
              <a:rPr lang="en-US" sz="1600" dirty="0" smtClean="0"/>
              <a:t> </a:t>
            </a:r>
            <a:r>
              <a:rPr lang="en-US" sz="1600" dirty="0" err="1" smtClean="0"/>
              <a:t>kontras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detail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terlihat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 </a:t>
            </a:r>
            <a:r>
              <a:rPr lang="en-US" sz="1600" dirty="0" err="1" smtClean="0"/>
              <a:t>tugas</a:t>
            </a:r>
            <a:r>
              <a:rPr lang="en-US" sz="1600" dirty="0" smtClean="0"/>
              <a:t> visual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terpengaruh</a:t>
            </a:r>
            <a:r>
              <a:rPr lang="en-US" sz="1600" dirty="0" smtClean="0"/>
              <a:t>.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disability glare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yang paling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dijumpai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langit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terlihat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pengendali</a:t>
            </a:r>
            <a:r>
              <a:rPr lang="en-US" sz="1600" dirty="0" smtClean="0"/>
              <a:t>/</a:t>
            </a:r>
            <a:r>
              <a:rPr lang="en-US" sz="1600" dirty="0" err="1" smtClean="0"/>
              <a:t>pencegah</a:t>
            </a:r>
            <a:r>
              <a:rPr lang="en-US" sz="1600" dirty="0" smtClean="0"/>
              <a:t> </a:t>
            </a:r>
            <a:r>
              <a:rPr lang="en-US" sz="1600" dirty="0" err="1" smtClean="0"/>
              <a:t>silau</a:t>
            </a:r>
            <a:r>
              <a:rPr lang="en-US" sz="1600" dirty="0" smtClean="0"/>
              <a:t> (screening device). 4.5.2. </a:t>
            </a:r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Discomfort glare (</a:t>
            </a:r>
            <a:r>
              <a:rPr lang="en-US" b="1" dirty="0" err="1" smtClean="0"/>
              <a:t>Silau</a:t>
            </a:r>
            <a:r>
              <a:rPr lang="en-US" b="1" dirty="0" smtClean="0"/>
              <a:t> yang </a:t>
            </a:r>
            <a:r>
              <a:rPr lang="en-US" b="1" dirty="0" err="1" smtClean="0"/>
              <a:t>menyebabkan</a:t>
            </a:r>
            <a:r>
              <a:rPr lang="en-US" b="1" dirty="0" smtClean="0"/>
              <a:t> </a:t>
            </a:r>
            <a:r>
              <a:rPr lang="en-US" b="1" dirty="0" err="1" smtClean="0"/>
              <a:t>ketidaknyamanan</a:t>
            </a:r>
            <a:r>
              <a:rPr lang="en-US" b="1" dirty="0" smtClean="0"/>
              <a:t> </a:t>
            </a:r>
            <a:r>
              <a:rPr lang="en-US" b="1" dirty="0" err="1" smtClean="0"/>
              <a:t>melihat</a:t>
            </a:r>
            <a:r>
              <a:rPr lang="en-US" b="1" dirty="0" smtClean="0"/>
              <a:t>). </a:t>
            </a:r>
            <a:endParaRPr lang="en-US" b="1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interior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interior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adakalanya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terpapar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silau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lama.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silau</a:t>
            </a:r>
            <a:r>
              <a:rPr lang="en-US" dirty="0" smtClean="0"/>
              <a:t>,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silau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. Discomfort glare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.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armatur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discomfort glare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armatur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perletakannya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reflektansi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722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Perancangan Pencahayaan Buatan Dalam Interior 2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azie</cp:lastModifiedBy>
  <cp:revision>34</cp:revision>
  <dcterms:created xsi:type="dcterms:W3CDTF">2012-11-21T08:12:01Z</dcterms:created>
  <dcterms:modified xsi:type="dcterms:W3CDTF">2017-12-12T02:45:27Z</dcterms:modified>
</cp:coreProperties>
</file>