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4" r:id="rId5"/>
    <p:sldId id="258" r:id="rId6"/>
    <p:sldId id="259" r:id="rId7"/>
    <p:sldId id="260" r:id="rId8"/>
    <p:sldId id="265" r:id="rId9"/>
    <p:sldId id="261" r:id="rId10"/>
    <p:sldId id="266" r:id="rId11"/>
    <p:sldId id="262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244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94E0-7EF3-4A59-89E7-46D9DBA433F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D8AF-8B5B-4461-864F-1967B63F9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94E0-7EF3-4A59-89E7-46D9DBA433F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D8AF-8B5B-4461-864F-1967B63F9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94E0-7EF3-4A59-89E7-46D9DBA433F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D8AF-8B5B-4461-864F-1967B63F9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94E0-7EF3-4A59-89E7-46D9DBA433F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D8AF-8B5B-4461-864F-1967B63F9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94E0-7EF3-4A59-89E7-46D9DBA433F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D8AF-8B5B-4461-864F-1967B63F9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94E0-7EF3-4A59-89E7-46D9DBA433F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D8AF-8B5B-4461-864F-1967B63F9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94E0-7EF3-4A59-89E7-46D9DBA433F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D8AF-8B5B-4461-864F-1967B63F9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94E0-7EF3-4A59-89E7-46D9DBA433F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D8AF-8B5B-4461-864F-1967B63F9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94E0-7EF3-4A59-89E7-46D9DBA433F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D8AF-8B5B-4461-864F-1967B63F9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94E0-7EF3-4A59-89E7-46D9DBA433F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D8AF-8B5B-4461-864F-1967B63F9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94E0-7EF3-4A59-89E7-46D9DBA433F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D8AF-8B5B-4461-864F-1967B63F9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94E0-7EF3-4A59-89E7-46D9DBA433F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D8AF-8B5B-4461-864F-1967B63F95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2362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 smtClean="0">
                <a:latin typeface="+mj-lt"/>
                <a:ea typeface="+mj-ea"/>
                <a:cs typeface="+mj-cs"/>
              </a:rPr>
              <a:t>FUNGSI TATA CAHAYA DAN SIFAT CAHAYA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38862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Pertemuan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/>
              <a:t>2</a:t>
            </a:r>
            <a:endParaRPr lang="en-US" b="1" dirty="0" smtClean="0"/>
          </a:p>
          <a:p>
            <a:pPr algn="ctr"/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Pengampu</a:t>
            </a:r>
            <a:r>
              <a:rPr lang="en-US" dirty="0" smtClean="0"/>
              <a:t> Mata </a:t>
            </a:r>
            <a:r>
              <a:rPr lang="en-US" dirty="0" err="1" smtClean="0"/>
              <a:t>Kuliah</a:t>
            </a:r>
            <a:r>
              <a:rPr lang="en-US" dirty="0" smtClean="0"/>
              <a:t> : Muhammad </a:t>
            </a:r>
            <a:r>
              <a:rPr lang="en-US" dirty="0" err="1" smtClean="0"/>
              <a:t>Fauzi</a:t>
            </a:r>
            <a:r>
              <a:rPr lang="en-US" dirty="0" smtClean="0"/>
              <a:t>. M.Ds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zie\Desktop\qualit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28600"/>
            <a:ext cx="64008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PRINSIP DASAR TATA CAHAYA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i="1" dirty="0" smtClean="0"/>
              <a:t>Key </a:t>
            </a:r>
            <a:r>
              <a:rPr lang="en-US" i="1" dirty="0"/>
              <a:t>Light, </a:t>
            </a:r>
            <a:r>
              <a:rPr lang="en-US" dirty="0" err="1"/>
              <a:t>Pencahayaan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yang </a:t>
            </a:r>
            <a:r>
              <a:rPr lang="en-US" dirty="0" err="1"/>
              <a:t>diarahkan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. </a:t>
            </a:r>
            <a:r>
              <a:rPr lang="en-US" dirty="0" err="1"/>
              <a:t>Keylight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pencahayaan</a:t>
            </a:r>
            <a:r>
              <a:rPr lang="en-US" dirty="0"/>
              <a:t> paling </a:t>
            </a:r>
            <a:r>
              <a:rPr lang="en-US" dirty="0" err="1"/>
              <a:t>dominan</a:t>
            </a:r>
            <a:r>
              <a:rPr lang="en-US" dirty="0"/>
              <a:t>.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keylight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terang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fill light.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3 </a:t>
            </a:r>
            <a:r>
              <a:rPr lang="en-US" dirty="0" err="1"/>
              <a:t>poin</a:t>
            </a:r>
            <a:r>
              <a:rPr lang="en-US" dirty="0"/>
              <a:t> </a:t>
            </a:r>
            <a:r>
              <a:rPr lang="en-US" dirty="0" err="1"/>
              <a:t>pencahyaan</a:t>
            </a:r>
            <a:r>
              <a:rPr lang="en-US" dirty="0"/>
              <a:t>, </a:t>
            </a:r>
            <a:r>
              <a:rPr lang="en-US" dirty="0" err="1"/>
              <a:t>keylight</a:t>
            </a:r>
            <a:r>
              <a:rPr lang="en-US" dirty="0"/>
              <a:t> </a:t>
            </a:r>
            <a:r>
              <a:rPr lang="en-US" dirty="0" err="1"/>
              <a:t>ditempatkan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45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subjek</a:t>
            </a:r>
            <a:r>
              <a:rPr lang="en-US" dirty="0"/>
              <a:t> Fill Light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Fill </a:t>
            </a:r>
            <a:r>
              <a:rPr lang="en-US" dirty="0"/>
              <a:t>light, </a:t>
            </a:r>
            <a:r>
              <a:rPr lang="en-US" dirty="0" err="1"/>
              <a:t>Pencahayaan</a:t>
            </a:r>
            <a:r>
              <a:rPr lang="en-US" dirty="0"/>
              <a:t> </a:t>
            </a:r>
            <a:r>
              <a:rPr lang="en-US" dirty="0" err="1"/>
              <a:t>pengisi</a:t>
            </a:r>
            <a:r>
              <a:rPr lang="en-US" dirty="0"/>
              <a:t>,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bayangan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key light. Fill light </a:t>
            </a:r>
            <a:r>
              <a:rPr lang="en-US" dirty="0" err="1"/>
              <a:t>ditempatkan</a:t>
            </a:r>
            <a:r>
              <a:rPr lang="en-US" dirty="0"/>
              <a:t> </a:t>
            </a:r>
            <a:r>
              <a:rPr lang="en-US" dirty="0" err="1"/>
              <a:t>berseberangan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subyek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keylight</a:t>
            </a:r>
            <a:r>
              <a:rPr lang="en-US" dirty="0"/>
              <a:t>. </a:t>
            </a:r>
            <a:r>
              <a:rPr lang="en-US" dirty="0" err="1"/>
              <a:t>Intensitas</a:t>
            </a:r>
            <a:r>
              <a:rPr lang="en-US" dirty="0"/>
              <a:t> </a:t>
            </a:r>
            <a:r>
              <a:rPr lang="en-US" dirty="0" err="1"/>
              <a:t>pencahyaan</a:t>
            </a:r>
            <a:r>
              <a:rPr lang="en-US" dirty="0"/>
              <a:t> fill light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setengah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key light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 Back Light, </a:t>
            </a:r>
            <a:r>
              <a:rPr lang="en-US" dirty="0" err="1"/>
              <a:t>Pencahayaan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,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meberikan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agar </a:t>
            </a:r>
            <a:r>
              <a:rPr lang="en-US" dirty="0" err="1"/>
              <a:t>subjek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“</a:t>
            </a:r>
            <a:r>
              <a:rPr lang="en-US" dirty="0" err="1"/>
              <a:t>menyatu</a:t>
            </a:r>
            <a:r>
              <a:rPr lang="en-US" dirty="0"/>
              <a:t>”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. </a:t>
            </a:r>
            <a:r>
              <a:rPr lang="en-US" dirty="0" err="1"/>
              <a:t>Pencahyaan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diletakkan</a:t>
            </a:r>
            <a:r>
              <a:rPr lang="en-US" dirty="0"/>
              <a:t> 45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subyek</a:t>
            </a:r>
            <a:r>
              <a:rPr lang="en-US" dirty="0"/>
              <a:t>. </a:t>
            </a:r>
            <a:r>
              <a:rPr lang="en-US" dirty="0" err="1"/>
              <a:t>Intensitas</a:t>
            </a:r>
            <a:r>
              <a:rPr lang="en-US" dirty="0"/>
              <a:t> </a:t>
            </a:r>
            <a:r>
              <a:rPr lang="en-US" dirty="0" err="1"/>
              <a:t>pencahyaan</a:t>
            </a:r>
            <a:r>
              <a:rPr lang="en-US" dirty="0"/>
              <a:t> backlight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pencahayaan</a:t>
            </a:r>
            <a:r>
              <a:rPr lang="en-US" dirty="0"/>
              <a:t> key light </a:t>
            </a:r>
            <a:r>
              <a:rPr lang="en-US" dirty="0" err="1"/>
              <a:t>dan</a:t>
            </a:r>
            <a:r>
              <a:rPr lang="en-US" dirty="0"/>
              <a:t> fill light,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subyeknya</a:t>
            </a:r>
            <a:r>
              <a:rPr lang="en-US" dirty="0"/>
              <a:t>. </a:t>
            </a:r>
            <a:r>
              <a:rPr lang="en-US" dirty="0" err="1"/>
              <a:t>Misal</a:t>
            </a:r>
            <a:r>
              <a:rPr lang="en-US" dirty="0"/>
              <a:t> backlight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berambut</a:t>
            </a:r>
            <a:r>
              <a:rPr lang="en-US" dirty="0"/>
              <a:t> </a:t>
            </a:r>
            <a:r>
              <a:rPr lang="en-US" dirty="0" err="1"/>
              <a:t>pirang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pencahayaan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rambut</a:t>
            </a:r>
            <a:r>
              <a:rPr lang="en-US" dirty="0"/>
              <a:t> </a:t>
            </a:r>
            <a:r>
              <a:rPr lang="en-US" dirty="0" err="1"/>
              <a:t>hitam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azie\Desktop\9781856698368.in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" y="585787"/>
            <a:ext cx="8763000" cy="5686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zie\Desktop\led_airport_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41500"/>
            <a:ext cx="9144000" cy="317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FUNGSI TATA CAHAYA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/>
              <a:t>Menerangi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menyinari</a:t>
            </a:r>
            <a:r>
              <a:rPr lang="en-US" dirty="0"/>
              <a:t> </a:t>
            </a:r>
            <a:r>
              <a:rPr lang="en-US" dirty="0" smtClean="0"/>
              <a:t>Interior. </a:t>
            </a:r>
          </a:p>
          <a:p>
            <a:pPr algn="just"/>
            <a:r>
              <a:rPr lang="en-US" dirty="0" err="1"/>
              <a:t>Mengingatkan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 </a:t>
            </a:r>
            <a:r>
              <a:rPr lang="en-US" dirty="0" err="1" smtClean="0"/>
              <a:t>alamiah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melukiskan</a:t>
            </a:r>
            <a:r>
              <a:rPr lang="en-US" dirty="0"/>
              <a:t> </a:t>
            </a:r>
            <a:r>
              <a:rPr lang="en-US" dirty="0" err="1"/>
              <a:t>dekor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 </a:t>
            </a:r>
            <a:r>
              <a:rPr lang="en-US" i="1" dirty="0"/>
              <a:t>scenery</a:t>
            </a:r>
            <a:r>
              <a:rPr lang="en-US" dirty="0"/>
              <a:t> 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 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sinar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bayangan</a:t>
            </a:r>
            <a:r>
              <a:rPr lang="en-US" dirty="0"/>
              <a:t> </a:t>
            </a:r>
            <a:r>
              <a:rPr lang="en-US" dirty="0" err="1"/>
              <a:t>menonjolkan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dekorasi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/>
              <a:t>Dimensi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Pemilihan</a:t>
            </a:r>
            <a:endParaRPr lang="en-US" dirty="0" smtClean="0"/>
          </a:p>
          <a:p>
            <a:pPr algn="just"/>
            <a:r>
              <a:rPr lang="en-US" dirty="0" err="1" smtClean="0"/>
              <a:t>Atmosfir</a:t>
            </a:r>
            <a:endParaRPr lang="en-US" dirty="0" smtClean="0"/>
          </a:p>
          <a:p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/>
              <a:t>waktu</a:t>
            </a:r>
            <a:endParaRPr lang="en-US" dirty="0"/>
          </a:p>
          <a:p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/>
              <a:t>mood </a:t>
            </a:r>
          </a:p>
          <a:p>
            <a:r>
              <a:rPr lang="en-US" dirty="0" err="1"/>
              <a:t>Mengkontribusikan</a:t>
            </a:r>
            <a:r>
              <a:rPr lang="en-US" dirty="0"/>
              <a:t> </a:t>
            </a:r>
            <a:r>
              <a:rPr lang="en-US" dirty="0" err="1"/>
              <a:t>berbagi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estetis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pengkomposisian</a:t>
            </a:r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zie\Desktop\87853_lighting-design-aalborg-university-mas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066800"/>
            <a:ext cx="9198429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Jenis-Jenis</a:t>
            </a:r>
            <a:r>
              <a:rPr lang="en-US" b="1" dirty="0" smtClean="0"/>
              <a:t> Tata </a:t>
            </a:r>
            <a:r>
              <a:rPr lang="en-US" b="1" dirty="0" err="1" smtClean="0"/>
              <a:t>Cahaya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010400" cy="4953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MENURUT SUMBER</a:t>
            </a:r>
          </a:p>
          <a:p>
            <a:endParaRPr lang="en-US" b="1" dirty="0"/>
          </a:p>
          <a:p>
            <a:pPr algn="just"/>
            <a:r>
              <a:rPr lang="en-US" b="1" dirty="0" smtClean="0"/>
              <a:t>Natural </a:t>
            </a:r>
            <a:r>
              <a:rPr lang="en-US" b="1" dirty="0"/>
              <a:t>Light </a:t>
            </a:r>
            <a:r>
              <a:rPr lang="en-US" dirty="0" err="1"/>
              <a:t>Cahaya</a:t>
            </a:r>
            <a:r>
              <a:rPr lang="en-US" dirty="0"/>
              <a:t> natural yang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frame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adengan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scene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natural.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 </a:t>
            </a:r>
            <a:r>
              <a:rPr lang="en-US" dirty="0" err="1"/>
              <a:t>pagi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timur</a:t>
            </a:r>
            <a:r>
              <a:rPr lang="en-US" dirty="0"/>
              <a:t> (key). </a:t>
            </a:r>
            <a:r>
              <a:rPr lang="en-US" dirty="0" err="1"/>
              <a:t>Maka</a:t>
            </a:r>
            <a:r>
              <a:rPr lang="en-US" dirty="0"/>
              <a:t> shot-shot </a:t>
            </a:r>
            <a:r>
              <a:rPr lang="en-US" dirty="0" err="1"/>
              <a:t>dalm</a:t>
            </a:r>
            <a:r>
              <a:rPr lang="en-US" dirty="0"/>
              <a:t> scene </a:t>
            </a:r>
            <a:r>
              <a:rPr lang="en-US" dirty="0" err="1"/>
              <a:t>tersebut</a:t>
            </a:r>
            <a:r>
              <a:rPr lang="en-US" dirty="0"/>
              <a:t> key </a:t>
            </a:r>
            <a:r>
              <a:rPr lang="en-US" dirty="0" err="1"/>
              <a:t>lightnya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/>
          </a:p>
          <a:p>
            <a:pPr algn="just"/>
            <a:r>
              <a:rPr lang="en-US" b="1" dirty="0" smtClean="0"/>
              <a:t>Pictorial </a:t>
            </a:r>
            <a:r>
              <a:rPr lang="en-US" b="1" dirty="0"/>
              <a:t>Light/</a:t>
            </a:r>
            <a:r>
              <a:rPr lang="en-US" b="1" dirty="0" err="1"/>
              <a:t>Arificial</a:t>
            </a:r>
            <a:r>
              <a:rPr lang="en-US" b="1" dirty="0"/>
              <a:t> Light </a:t>
            </a:r>
            <a:r>
              <a:rPr lang="en-US" dirty="0" err="1"/>
              <a:t>Cahaya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artistik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ciptaan</a:t>
            </a:r>
            <a:r>
              <a:rPr lang="en-US" dirty="0"/>
              <a:t>.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artistik</a:t>
            </a:r>
            <a:r>
              <a:rPr lang="en-US" dirty="0"/>
              <a:t>, mood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adegan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scene.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 (key)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berubah-ubah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artistic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mood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adegan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1000"/>
            <a:ext cx="7315200" cy="6019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MENURUT TEMPAT</a:t>
            </a:r>
          </a:p>
          <a:p>
            <a:pPr>
              <a:buNone/>
            </a:pPr>
            <a:endParaRPr lang="en-US" dirty="0" smtClean="0"/>
          </a:p>
          <a:p>
            <a:pPr algn="just"/>
            <a:r>
              <a:rPr lang="en-US" b="1" dirty="0" smtClean="0"/>
              <a:t>Indoor </a:t>
            </a:r>
            <a:r>
              <a:rPr lang="en-US" b="1" dirty="0" err="1"/>
              <a:t>Pencahayaan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ruangan</a:t>
            </a:r>
            <a:r>
              <a:rPr lang="en-US" b="1" dirty="0"/>
              <a:t> / </a:t>
            </a:r>
            <a:r>
              <a:rPr lang="en-US" b="1" i="1" dirty="0"/>
              <a:t>indoor</a:t>
            </a:r>
            <a:r>
              <a:rPr lang="en-US" dirty="0"/>
              <a:t> 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pencahayaan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(</a:t>
            </a:r>
            <a:r>
              <a:rPr lang="en-US" dirty="0" err="1"/>
              <a:t>lampu</a:t>
            </a:r>
            <a:r>
              <a:rPr lang="en-US" dirty="0"/>
              <a:t> </a:t>
            </a:r>
            <a:r>
              <a:rPr lang="en-US" i="1" dirty="0"/>
              <a:t>neon 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lampu</a:t>
            </a:r>
            <a:r>
              <a:rPr lang="en-US" dirty="0"/>
              <a:t> </a:t>
            </a:r>
            <a:r>
              <a:rPr lang="en-US" dirty="0" err="1"/>
              <a:t>pijar</a:t>
            </a:r>
            <a:r>
              <a:rPr lang="en-US" dirty="0"/>
              <a:t>). </a:t>
            </a:r>
            <a:r>
              <a:rPr lang="en-US" dirty="0" err="1"/>
              <a:t>Pencahayaan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dimanfaatkan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 </a:t>
            </a:r>
            <a:r>
              <a:rPr lang="en-US" i="1" dirty="0"/>
              <a:t>shooting,</a:t>
            </a:r>
            <a:r>
              <a:rPr lang="en-US" dirty="0"/>
              <a:t> 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, 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dirty="0" err="1"/>
              <a:t>intensitas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 </a:t>
            </a:r>
            <a:r>
              <a:rPr lang="en-US" i="1" dirty="0"/>
              <a:t>shooting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 </a:t>
            </a:r>
            <a:r>
              <a:rPr lang="en-US" i="1" dirty="0"/>
              <a:t>video digital</a:t>
            </a:r>
            <a:r>
              <a:rPr lang="en-US" dirty="0"/>
              <a:t> 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diakali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menaikan</a:t>
            </a:r>
            <a:r>
              <a:rPr lang="en-US" i="1" dirty="0" err="1"/>
              <a:t>iris</a:t>
            </a:r>
            <a:r>
              <a:rPr lang="en-US" dirty="0"/>
              <a:t>, </a:t>
            </a:r>
            <a:r>
              <a:rPr lang="en-US" dirty="0" err="1"/>
              <a:t>walau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toleransinya</a:t>
            </a:r>
            <a:r>
              <a:rPr lang="en-US" dirty="0"/>
              <a:t>.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menaikan</a:t>
            </a:r>
            <a:r>
              <a:rPr lang="en-US" dirty="0"/>
              <a:t> </a:t>
            </a:r>
            <a:r>
              <a:rPr lang="en-US" i="1" dirty="0"/>
              <a:t>f – stop</a:t>
            </a:r>
            <a:r>
              <a:rPr lang="en-US" dirty="0"/>
              <a:t> 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kamera</a:t>
            </a:r>
            <a:r>
              <a:rPr lang="en-US" dirty="0"/>
              <a:t>,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tampak</a:t>
            </a:r>
            <a:r>
              <a:rPr lang="en-US" dirty="0"/>
              <a:t> grainy / </a:t>
            </a:r>
            <a:r>
              <a:rPr lang="en-US" dirty="0" err="1"/>
              <a:t>bintik</a:t>
            </a:r>
            <a:r>
              <a:rPr lang="en-US" dirty="0"/>
              <a:t> – </a:t>
            </a:r>
            <a:r>
              <a:rPr lang="en-US" dirty="0" err="1"/>
              <a:t>bintik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b="1" dirty="0" smtClean="0"/>
              <a:t>Outdoor </a:t>
            </a:r>
            <a:r>
              <a:rPr lang="en-US" b="1" dirty="0" err="1"/>
              <a:t>Ketika</a:t>
            </a:r>
            <a:r>
              <a:rPr lang="en-US" b="1" dirty="0"/>
              <a:t> </a:t>
            </a:r>
            <a:r>
              <a:rPr lang="en-US" b="1" dirty="0" err="1"/>
              <a:t>kita</a:t>
            </a:r>
            <a:r>
              <a:rPr lang="en-US" b="1" dirty="0"/>
              <a:t> </a:t>
            </a:r>
            <a:r>
              <a:rPr lang="en-US" b="1" dirty="0" err="1"/>
              <a:t>akan</a:t>
            </a:r>
            <a:r>
              <a:rPr lang="en-US" b="1" dirty="0"/>
              <a:t> </a:t>
            </a:r>
            <a:r>
              <a:rPr lang="en-US" b="1" i="1" dirty="0"/>
              <a:t>shooting</a:t>
            </a:r>
            <a:r>
              <a:rPr lang="en-US" b="1" dirty="0"/>
              <a:t> 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luar</a:t>
            </a:r>
            <a:r>
              <a:rPr lang="en-US" b="1" dirty="0"/>
              <a:t> </a:t>
            </a:r>
            <a:r>
              <a:rPr lang="en-US" b="1" dirty="0" err="1"/>
              <a:t>ruangan</a:t>
            </a:r>
            <a:r>
              <a:rPr lang="en-US" b="1" dirty="0"/>
              <a:t> / </a:t>
            </a:r>
            <a:r>
              <a:rPr lang="en-US" b="1" i="1" dirty="0"/>
              <a:t>exterior</a:t>
            </a:r>
            <a:r>
              <a:rPr lang="en-US" dirty="0"/>
              <a:t> 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siang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matahari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disarankan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 </a:t>
            </a:r>
            <a:r>
              <a:rPr lang="en-US" i="1" dirty="0"/>
              <a:t>shooting</a:t>
            </a:r>
            <a:r>
              <a:rPr lang="en-US" dirty="0"/>
              <a:t> </a:t>
            </a:r>
            <a:r>
              <a:rPr lang="en-US" dirty="0" err="1"/>
              <a:t>dari</a:t>
            </a:r>
            <a:r>
              <a:rPr lang="en-US" dirty="0"/>
              <a:t> jam 11 </a:t>
            </a:r>
            <a:r>
              <a:rPr lang="en-US" dirty="0" err="1"/>
              <a:t>hingga</a:t>
            </a:r>
            <a:r>
              <a:rPr lang="en-US" dirty="0"/>
              <a:t> jam 1 </a:t>
            </a:r>
            <a:r>
              <a:rPr lang="en-US" dirty="0" err="1"/>
              <a:t>siang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 </a:t>
            </a:r>
            <a:r>
              <a:rPr lang="en-US" dirty="0" err="1"/>
              <a:t>matahari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terik</a:t>
            </a:r>
            <a:r>
              <a:rPr lang="en-US" dirty="0"/>
              <a:t> – </a:t>
            </a:r>
            <a:r>
              <a:rPr lang="en-US" dirty="0" err="1"/>
              <a:t>teriknya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persis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, yang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bayangan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menurunkan</a:t>
            </a:r>
            <a:r>
              <a:rPr lang="en-US" dirty="0"/>
              <a:t> </a:t>
            </a:r>
            <a:r>
              <a:rPr lang="en-US" dirty="0" err="1"/>
              <a:t>intensitas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 yang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,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filter </a:t>
            </a:r>
            <a:r>
              <a:rPr lang="en-US" i="1" dirty="0"/>
              <a:t>Neutral Density </a:t>
            </a:r>
            <a:r>
              <a:rPr lang="en-US" dirty="0"/>
              <a:t>/ ND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kamera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filter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cahaya</a:t>
            </a:r>
            <a:r>
              <a:rPr lang="en-US" dirty="0"/>
              <a:t> yang </a:t>
            </a:r>
            <a:r>
              <a:rPr lang="en-US" dirty="0" err="1"/>
              <a:t>berlebihan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direduce</a:t>
            </a:r>
            <a:r>
              <a:rPr lang="en-US" dirty="0"/>
              <a:t> / </a:t>
            </a:r>
            <a:r>
              <a:rPr lang="en-US" dirty="0" err="1"/>
              <a:t>dikurangi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normal.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609600"/>
            <a:ext cx="6096000" cy="5486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err="1" smtClean="0"/>
              <a:t>Menurut</a:t>
            </a:r>
            <a:r>
              <a:rPr lang="en-US" b="1" dirty="0"/>
              <a:t> </a:t>
            </a:r>
            <a:r>
              <a:rPr lang="en-US" b="1" dirty="0" err="1" smtClean="0"/>
              <a:t>Arah</a:t>
            </a:r>
            <a:endParaRPr lang="en-US" b="1" dirty="0" smtClean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Top </a:t>
            </a:r>
            <a:r>
              <a:rPr lang="en-US" dirty="0"/>
              <a:t>Light </a:t>
            </a:r>
            <a:r>
              <a:rPr lang="en-US" dirty="0" err="1"/>
              <a:t>Cahaya</a:t>
            </a:r>
            <a:r>
              <a:rPr lang="en-US" dirty="0"/>
              <a:t> yang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subjek</a:t>
            </a:r>
            <a:r>
              <a:rPr lang="en-US" dirty="0"/>
              <a:t>, </a:t>
            </a:r>
            <a:r>
              <a:rPr lang="en-US" dirty="0" err="1"/>
              <a:t>sebahai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menciptaakan</a:t>
            </a:r>
            <a:r>
              <a:rPr lang="en-US" dirty="0"/>
              <a:t> </a:t>
            </a:r>
            <a:r>
              <a:rPr lang="en-US" dirty="0" err="1"/>
              <a:t>suasana</a:t>
            </a:r>
            <a:r>
              <a:rPr lang="en-US" dirty="0"/>
              <a:t> </a:t>
            </a:r>
            <a:r>
              <a:rPr lang="en-US" dirty="0" err="1"/>
              <a:t>tertekan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subjek</a:t>
            </a:r>
            <a:r>
              <a:rPr lang="en-US" dirty="0"/>
              <a:t>.</a:t>
            </a:r>
          </a:p>
          <a:p>
            <a:r>
              <a:rPr lang="en-US" dirty="0" smtClean="0"/>
              <a:t>Eye </a:t>
            </a:r>
            <a:r>
              <a:rPr lang="en-US" dirty="0"/>
              <a:t>Light </a:t>
            </a:r>
            <a:r>
              <a:rPr lang="en-US" dirty="0" err="1"/>
              <a:t>Cahaya</a:t>
            </a:r>
            <a:r>
              <a:rPr lang="en-US" dirty="0"/>
              <a:t> yang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subjek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menguatkan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yang </a:t>
            </a:r>
            <a:r>
              <a:rPr lang="en-US" dirty="0" err="1"/>
              <a:t>dimunculkan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.</a:t>
            </a:r>
          </a:p>
          <a:p>
            <a:r>
              <a:rPr lang="en-US" dirty="0" smtClean="0"/>
              <a:t>Accent </a:t>
            </a:r>
            <a:r>
              <a:rPr lang="en-US" dirty="0"/>
              <a:t>Light </a:t>
            </a:r>
            <a:r>
              <a:rPr lang="en-US" dirty="0" err="1"/>
              <a:t>Cahaya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aksen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subjek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kedalaman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mood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 </a:t>
            </a:r>
            <a:r>
              <a:rPr lang="en-US" i="1" dirty="0"/>
              <a:t>background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zie\Desktop\lighting-quality-graphi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0"/>
            <a:ext cx="6934200" cy="64210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KUALITAS CAHAYA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b="1" dirty="0" smtClean="0"/>
              <a:t>Hard </a:t>
            </a:r>
            <a:r>
              <a:rPr lang="en-US" b="1" dirty="0"/>
              <a:t>light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intensitas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cahaya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spot.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kekontrasan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bayangan</a:t>
            </a:r>
            <a:r>
              <a:rPr lang="en-US" dirty="0"/>
              <a:t> yang </a:t>
            </a:r>
            <a:r>
              <a:rPr lang="en-US" dirty="0" err="1"/>
              <a:t>keras</a:t>
            </a:r>
            <a:r>
              <a:rPr lang="en-US" dirty="0"/>
              <a:t> (</a:t>
            </a:r>
            <a:r>
              <a:rPr lang="en-US" dirty="0" err="1"/>
              <a:t>gelap</a:t>
            </a:r>
            <a:r>
              <a:rPr lang="en-US" dirty="0"/>
              <a:t> – </a:t>
            </a:r>
            <a:r>
              <a:rPr lang="en-US" dirty="0" err="1"/>
              <a:t>terangnya</a:t>
            </a:r>
            <a:r>
              <a:rPr lang="en-US" dirty="0" smtClean="0"/>
              <a:t>).</a:t>
            </a:r>
          </a:p>
          <a:p>
            <a:pPr algn="just"/>
            <a:endParaRPr lang="en-US" dirty="0"/>
          </a:p>
          <a:p>
            <a:pPr algn="just"/>
            <a:r>
              <a:rPr lang="en-US" b="1" dirty="0" smtClean="0"/>
              <a:t>Soft </a:t>
            </a:r>
            <a:r>
              <a:rPr lang="en-US" b="1" dirty="0"/>
              <a:t>light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 yang </a:t>
            </a:r>
            <a:r>
              <a:rPr lang="en-US" dirty="0" err="1"/>
              <a:t>lembut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terpendar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halus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 yang </a:t>
            </a:r>
            <a:r>
              <a:rPr lang="en-US" dirty="0" err="1"/>
              <a:t>dipancarkan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flood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dibarengi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filter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penghalus</a:t>
            </a:r>
            <a:r>
              <a:rPr lang="en-US" dirty="0"/>
              <a:t> </a:t>
            </a:r>
            <a:r>
              <a:rPr lang="en-US" dirty="0" err="1"/>
              <a:t>pemendaran</a:t>
            </a:r>
            <a:r>
              <a:rPr lang="en-US" dirty="0"/>
              <a:t> </a:t>
            </a:r>
            <a:r>
              <a:rPr lang="en-US" dirty="0" err="1"/>
              <a:t>cahaya.Kontras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tipis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bayangan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276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FUNGSI TATA CAHAYA</vt:lpstr>
      <vt:lpstr>Slide 4</vt:lpstr>
      <vt:lpstr>Jenis-Jenis Tata Cahaya</vt:lpstr>
      <vt:lpstr>Slide 6</vt:lpstr>
      <vt:lpstr>Slide 7</vt:lpstr>
      <vt:lpstr>Slide 8</vt:lpstr>
      <vt:lpstr>KUALITAS CAHAYA</vt:lpstr>
      <vt:lpstr>Slide 10</vt:lpstr>
      <vt:lpstr>PRINSIP DASAR TATA CAHAYA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azie</dc:creator>
  <cp:lastModifiedBy>azie</cp:lastModifiedBy>
  <cp:revision>6</cp:revision>
  <dcterms:created xsi:type="dcterms:W3CDTF">2017-10-05T01:27:33Z</dcterms:created>
  <dcterms:modified xsi:type="dcterms:W3CDTF">2017-10-05T02:14:29Z</dcterms:modified>
</cp:coreProperties>
</file>