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14C9-15F0-4B99-A7C1-0713EE776096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85786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Penerangan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Ruangan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smtClean="0"/>
              <a:t>7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00042"/>
            <a:ext cx="79296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partama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pantulan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6,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dibawah</a:t>
            </a:r>
            <a:r>
              <a:rPr lang="en-US" dirty="0" smtClean="0"/>
              <a:t> 50 lx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dibawah</a:t>
            </a:r>
            <a:r>
              <a:rPr lang="en-US" dirty="0" smtClean="0"/>
              <a:t> 150 lx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, 150 </a:t>
            </a:r>
            <a:r>
              <a:rPr lang="en-US" dirty="0" err="1" smtClean="0"/>
              <a:t>hingga</a:t>
            </a:r>
            <a:r>
              <a:rPr lang="en-US" dirty="0" smtClean="0"/>
              <a:t> 175 lx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: 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I, 200 lx</a:t>
            </a:r>
            <a:r>
              <a:rPr lang="en-US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II, 300 lx</a:t>
            </a:r>
            <a:r>
              <a:rPr lang="en-US" dirty="0" smtClean="0"/>
              <a:t>.</a:t>
            </a:r>
          </a:p>
          <a:p>
            <a:pPr marL="342900" indent="-342900">
              <a:buAutoNum type="alphaLcPeriod" startAt="3"/>
            </a:pP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III, 450 lx. 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700 </a:t>
            </a:r>
            <a:r>
              <a:rPr lang="en-US" dirty="0" smtClean="0"/>
              <a:t>lx.</a:t>
            </a:r>
          </a:p>
          <a:p>
            <a:pPr marL="342900" indent="-342900"/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diatas</a:t>
            </a:r>
            <a:r>
              <a:rPr lang="en-US" dirty="0" smtClean="0"/>
              <a:t> 700 lx.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lain.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8860" y="357166"/>
            <a:ext cx="43505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Sistem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Penerangan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714348" y="2000240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90% </a:t>
            </a:r>
            <a:r>
              <a:rPr lang="en-US" dirty="0" err="1" smtClean="0"/>
              <a:t>hingga</a:t>
            </a:r>
            <a:r>
              <a:rPr lang="en-US" dirty="0" smtClean="0"/>
              <a:t> 100%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yang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pantulan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pantulnya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,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digantung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setidak-tidaknya</a:t>
            </a:r>
            <a:r>
              <a:rPr lang="en-US" dirty="0" smtClean="0"/>
              <a:t> 45,7cm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minimal 2,25m.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dipantulkan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perkantoran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hotel.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214422"/>
            <a:ext cx="8286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60% </a:t>
            </a:r>
            <a:r>
              <a:rPr lang="en-US" dirty="0" err="1" smtClean="0"/>
              <a:t>hingga</a:t>
            </a:r>
            <a:r>
              <a:rPr lang="en-US" dirty="0" smtClean="0"/>
              <a:t> 90%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.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penerngannya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kebeningan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sekelilingnya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modeling shadow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(</a:t>
            </a:r>
            <a:r>
              <a:rPr lang="en-US" dirty="0" err="1" smtClean="0"/>
              <a:t>difus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difus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40% </a:t>
            </a:r>
            <a:r>
              <a:rPr lang="en-US" dirty="0" err="1" smtClean="0"/>
              <a:t>hingga</a:t>
            </a:r>
            <a:r>
              <a:rPr lang="en-US" dirty="0" smtClean="0"/>
              <a:t> 60%.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difus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teduh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difus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: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60% </a:t>
            </a:r>
            <a:r>
              <a:rPr lang="en-US" dirty="0" err="1" smtClean="0"/>
              <a:t>hingga</a:t>
            </a:r>
            <a:r>
              <a:rPr lang="en-US" dirty="0" smtClean="0"/>
              <a:t> 90% </a:t>
            </a:r>
            <a:r>
              <a:rPr lang="en-US" dirty="0" err="1" smtClean="0"/>
              <a:t>cahayanya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toko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30534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lanngsung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90% </a:t>
            </a:r>
            <a:r>
              <a:rPr lang="en-US" dirty="0" err="1" smtClean="0"/>
              <a:t>hinnga</a:t>
            </a:r>
            <a:r>
              <a:rPr lang="en-US" dirty="0" smtClean="0"/>
              <a:t> 100%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kebidang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trowongan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gelap</a:t>
            </a:r>
            <a:r>
              <a:rPr lang="en-US" dirty="0" smtClean="0"/>
              <a:t>.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reflektor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 err="1" smtClean="0"/>
              <a:t>bayangannya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531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Penerangan Dalam Ruangan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azie</cp:lastModifiedBy>
  <cp:revision>28</cp:revision>
  <dcterms:created xsi:type="dcterms:W3CDTF">2012-11-21T08:12:01Z</dcterms:created>
  <dcterms:modified xsi:type="dcterms:W3CDTF">2017-10-30T01:17:15Z</dcterms:modified>
</cp:coreProperties>
</file>