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40" autoAdjust="0"/>
  </p:normalViewPr>
  <p:slideViewPr>
    <p:cSldViewPr>
      <p:cViewPr varScale="1">
        <p:scale>
          <a:sx n="86" d="100"/>
          <a:sy n="86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12/12/2017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12/12/2017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12/12/2017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12/12/2017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12/12/2017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12/12/2017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12/12/2017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12/12/2017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12/12/2017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12/12/2017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12/12/2017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214C9-15F0-4B99-A7C1-0713EE776096}" type="datetimeFigureOut">
              <a:rPr lang="id-ID" smtClean="0"/>
              <a:pPr/>
              <a:t>12/12/2017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85786" y="235743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Software </a:t>
            </a:r>
            <a:r>
              <a:rPr lang="en-US" b="1" dirty="0" err="1" smtClean="0"/>
              <a:t>Dalam</a:t>
            </a:r>
            <a:r>
              <a:rPr lang="en-US" b="1" dirty="0" smtClean="0"/>
              <a:t> Tata </a:t>
            </a:r>
            <a:r>
              <a:rPr lang="en-US" b="1" dirty="0" err="1" smtClean="0"/>
              <a:t>Cahaya</a:t>
            </a:r>
            <a:endParaRPr lang="en-US" b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219200" y="3886200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Pertemuan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8</a:t>
            </a:r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Pengampu</a:t>
            </a:r>
            <a:r>
              <a:rPr lang="en-US" dirty="0" smtClean="0"/>
              <a:t> Mata </a:t>
            </a:r>
            <a:r>
              <a:rPr lang="en-US" dirty="0" err="1" smtClean="0"/>
              <a:t>Kuliah</a:t>
            </a:r>
            <a:r>
              <a:rPr lang="en-US" dirty="0" smtClean="0"/>
              <a:t> : Muhammad </a:t>
            </a:r>
            <a:r>
              <a:rPr lang="en-US" dirty="0" err="1" smtClean="0"/>
              <a:t>Fauzi</a:t>
            </a:r>
            <a:r>
              <a:rPr lang="en-US" dirty="0" smtClean="0"/>
              <a:t>. M.Ds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3000372"/>
            <a:ext cx="60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PERTEMUAN BERKUTNYA PRAKTIKUM DENGAN DIALUX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zie\Desktop\dialu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14290"/>
            <a:ext cx="3071830" cy="307183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857224" y="2857496"/>
            <a:ext cx="77867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Dialux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Engineering software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German.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software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mengandalkan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Engineer 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visualisasi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Dialux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mensimulasi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 yang </a:t>
            </a:r>
            <a:r>
              <a:rPr lang="en-US" dirty="0" err="1" smtClean="0"/>
              <a:t>benar</a:t>
            </a:r>
            <a:r>
              <a:rPr lang="en-US" dirty="0" smtClean="0"/>
              <a:t> –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industry </a:t>
            </a:r>
            <a:r>
              <a:rPr lang="en-US" dirty="0" err="1" smtClean="0"/>
              <a:t>lampu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,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Kalkulasi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Rendering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menyerupai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yang </a:t>
            </a:r>
            <a:r>
              <a:rPr lang="en-US" dirty="0" err="1" smtClean="0"/>
              <a:t>sebenarnya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Software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spesifikasi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inginkan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cahayanya</a:t>
            </a:r>
            <a:r>
              <a:rPr lang="en-US" dirty="0" smtClean="0"/>
              <a:t>, </a:t>
            </a:r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 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diagram polar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memutuskan</a:t>
            </a:r>
            <a:r>
              <a:rPr lang="en-US" dirty="0" smtClean="0"/>
              <a:t>,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butuhkan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project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digarap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714356"/>
            <a:ext cx="807249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n-US" dirty="0" err="1" smtClean="0"/>
              <a:t>Modelling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Dialux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2 </a:t>
            </a:r>
            <a:r>
              <a:rPr lang="en-US" dirty="0" err="1" smtClean="0"/>
              <a:t>cara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membuatnya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Dialux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importing from DWG/DFX. </a:t>
            </a:r>
            <a:r>
              <a:rPr lang="en-US" dirty="0" err="1" smtClean="0"/>
              <a:t>Sedangkan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Modelling</a:t>
            </a:r>
            <a:r>
              <a:rPr lang="en-US" dirty="0" smtClean="0"/>
              <a:t> Furniture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Dialux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 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3 </a:t>
            </a:r>
            <a:r>
              <a:rPr lang="en-US" dirty="0" err="1" smtClean="0"/>
              <a:t>cara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membuatnya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Dialux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Standard </a:t>
            </a:r>
            <a:r>
              <a:rPr lang="en-US" dirty="0" err="1" smtClean="0"/>
              <a:t>Elemen</a:t>
            </a:r>
            <a:r>
              <a:rPr lang="en-US" dirty="0" smtClean="0"/>
              <a:t>, Importing from SAT file,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importing 3DS (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Dialux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versi</a:t>
            </a:r>
            <a:r>
              <a:rPr lang="en-US" dirty="0" smtClean="0"/>
              <a:t> 4.5 </a:t>
            </a:r>
            <a:r>
              <a:rPr lang="en-US" dirty="0" err="1" smtClean="0"/>
              <a:t>saja</a:t>
            </a:r>
            <a:r>
              <a:rPr lang="en-US" dirty="0" smtClean="0"/>
              <a:t>).</a:t>
            </a:r>
          </a:p>
          <a:p>
            <a:pPr algn="just" fontAlgn="base"/>
            <a:endParaRPr lang="en-US" dirty="0" smtClean="0"/>
          </a:p>
          <a:p>
            <a:pPr algn="just" fontAlgn="base"/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Dialux</a:t>
            </a:r>
            <a:r>
              <a:rPr lang="en-US" b="1" dirty="0" smtClean="0"/>
              <a:t>, </a:t>
            </a:r>
            <a:r>
              <a:rPr lang="en-US" b="1" dirty="0" err="1" smtClean="0"/>
              <a:t>kita</a:t>
            </a:r>
            <a:r>
              <a:rPr lang="en-US" b="1" dirty="0" smtClean="0"/>
              <a:t>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mensimulasikan</a:t>
            </a:r>
            <a:r>
              <a:rPr lang="en-US" b="1" dirty="0" smtClean="0"/>
              <a:t> 2 </a:t>
            </a:r>
            <a:r>
              <a:rPr lang="en-US" b="1" dirty="0" err="1" smtClean="0"/>
              <a:t>Pencahayaan</a:t>
            </a:r>
            <a:r>
              <a:rPr lang="en-US" b="1" dirty="0" smtClean="0"/>
              <a:t>, </a:t>
            </a:r>
            <a:r>
              <a:rPr lang="en-US" b="1" dirty="0" err="1" smtClean="0"/>
              <a:t>yaitu</a:t>
            </a:r>
            <a:r>
              <a:rPr lang="en-US" b="1" dirty="0" smtClean="0"/>
              <a:t> </a:t>
            </a:r>
            <a:r>
              <a:rPr lang="en-US" b="1" dirty="0" err="1" smtClean="0"/>
              <a:t>pencahayaan</a:t>
            </a:r>
            <a:r>
              <a:rPr lang="en-US" b="1" dirty="0" smtClean="0"/>
              <a:t> </a:t>
            </a:r>
            <a:r>
              <a:rPr lang="en-US" b="1" dirty="0" err="1" smtClean="0"/>
              <a:t>Buatan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Alami</a:t>
            </a:r>
            <a:r>
              <a:rPr lang="en-US" b="1" dirty="0" smtClean="0"/>
              <a:t>. </a:t>
            </a:r>
            <a:r>
              <a:rPr lang="en-US" b="1" dirty="0" err="1" smtClean="0"/>
              <a:t>Sehingga</a:t>
            </a:r>
            <a:r>
              <a:rPr lang="en-US" b="1" dirty="0" smtClean="0"/>
              <a:t> </a:t>
            </a:r>
            <a:r>
              <a:rPr lang="en-US" b="1" dirty="0" err="1" smtClean="0"/>
              <a:t>kita</a:t>
            </a:r>
            <a:r>
              <a:rPr lang="en-US" b="1" dirty="0" smtClean="0"/>
              <a:t>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menentukan</a:t>
            </a:r>
            <a:r>
              <a:rPr lang="en-US" b="1" dirty="0" smtClean="0"/>
              <a:t> </a:t>
            </a:r>
            <a:r>
              <a:rPr lang="en-US" b="1" dirty="0" err="1" smtClean="0"/>
              <a:t>berapa</a:t>
            </a:r>
            <a:r>
              <a:rPr lang="en-US" b="1" dirty="0" smtClean="0"/>
              <a:t> </a:t>
            </a:r>
            <a:r>
              <a:rPr lang="en-US" b="1" dirty="0" err="1" smtClean="0"/>
              <a:t>titik</a:t>
            </a:r>
            <a:r>
              <a:rPr lang="en-US" b="1" dirty="0" smtClean="0"/>
              <a:t> </a:t>
            </a:r>
            <a:r>
              <a:rPr lang="en-US" b="1" dirty="0" err="1" smtClean="0"/>
              <a:t>lampu</a:t>
            </a:r>
            <a:r>
              <a:rPr lang="en-US" b="1" dirty="0" smtClean="0"/>
              <a:t> yang </a:t>
            </a:r>
            <a:r>
              <a:rPr lang="en-US" b="1" dirty="0" err="1" smtClean="0"/>
              <a:t>akan</a:t>
            </a:r>
            <a:r>
              <a:rPr lang="en-US" b="1" dirty="0" smtClean="0"/>
              <a:t> </a:t>
            </a:r>
            <a:r>
              <a:rPr lang="en-US" b="1" dirty="0" err="1" smtClean="0"/>
              <a:t>digunakan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spesifikasi</a:t>
            </a:r>
            <a:r>
              <a:rPr lang="en-US" b="1" dirty="0" smtClean="0"/>
              <a:t> </a:t>
            </a:r>
            <a:r>
              <a:rPr lang="en-US" b="1" dirty="0" err="1" smtClean="0"/>
              <a:t>lampu</a:t>
            </a:r>
            <a:r>
              <a:rPr lang="en-US" b="1" dirty="0" smtClean="0"/>
              <a:t> </a:t>
            </a:r>
            <a:r>
              <a:rPr lang="en-US" b="1" dirty="0" err="1" smtClean="0"/>
              <a:t>seperti</a:t>
            </a:r>
            <a:r>
              <a:rPr lang="en-US" b="1" dirty="0" smtClean="0"/>
              <a:t> </a:t>
            </a:r>
            <a:r>
              <a:rPr lang="en-US" b="1" dirty="0" err="1" smtClean="0"/>
              <a:t>apa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dimana</a:t>
            </a:r>
            <a:r>
              <a:rPr lang="en-US" b="1" dirty="0" smtClean="0"/>
              <a:t> </a:t>
            </a:r>
            <a:r>
              <a:rPr lang="en-US" b="1" dirty="0" err="1" smtClean="0"/>
              <a:t>kita</a:t>
            </a:r>
            <a:r>
              <a:rPr lang="en-US" b="1" dirty="0" smtClean="0"/>
              <a:t> </a:t>
            </a:r>
            <a:r>
              <a:rPr lang="en-US" b="1" dirty="0" err="1" smtClean="0"/>
              <a:t>harus</a:t>
            </a:r>
            <a:r>
              <a:rPr lang="en-US" b="1" dirty="0" smtClean="0"/>
              <a:t> </a:t>
            </a:r>
            <a:r>
              <a:rPr lang="en-US" b="1" dirty="0" err="1" smtClean="0"/>
              <a:t>menentukan</a:t>
            </a:r>
            <a:r>
              <a:rPr lang="en-US" b="1" dirty="0" smtClean="0"/>
              <a:t> zoning </a:t>
            </a:r>
            <a:r>
              <a:rPr lang="en-US" b="1" dirty="0" err="1" smtClean="0"/>
              <a:t>saklar</a:t>
            </a:r>
            <a:r>
              <a:rPr lang="en-US" b="1" dirty="0" smtClean="0"/>
              <a:t>, </a:t>
            </a:r>
            <a:r>
              <a:rPr lang="en-US" b="1" dirty="0" err="1" smtClean="0"/>
              <a:t>apabila</a:t>
            </a:r>
            <a:r>
              <a:rPr lang="en-US" b="1" dirty="0" smtClean="0"/>
              <a:t> </a:t>
            </a:r>
            <a:r>
              <a:rPr lang="en-US" b="1" dirty="0" err="1" smtClean="0"/>
              <a:t>lampu</a:t>
            </a:r>
            <a:r>
              <a:rPr lang="en-US" b="1" dirty="0" smtClean="0"/>
              <a:t> </a:t>
            </a:r>
            <a:r>
              <a:rPr lang="en-US" b="1" dirty="0" err="1" smtClean="0"/>
              <a:t>sebagian</a:t>
            </a:r>
            <a:r>
              <a:rPr lang="en-US" b="1" dirty="0" smtClean="0"/>
              <a:t> zoning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lagi</a:t>
            </a:r>
            <a:r>
              <a:rPr lang="en-US" b="1" dirty="0" smtClean="0"/>
              <a:t> </a:t>
            </a:r>
            <a:r>
              <a:rPr lang="en-US" b="1" dirty="0" err="1" smtClean="0"/>
              <a:t>dibutuhkan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siang</a:t>
            </a:r>
            <a:r>
              <a:rPr lang="en-US" b="1" dirty="0" smtClean="0"/>
              <a:t> </a:t>
            </a:r>
            <a:r>
              <a:rPr lang="en-US" b="1" dirty="0" err="1" smtClean="0"/>
              <a:t>hari</a:t>
            </a:r>
            <a:r>
              <a:rPr lang="en-US" b="1" dirty="0" smtClean="0"/>
              <a:t>.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Dialux</a:t>
            </a:r>
            <a:r>
              <a:rPr lang="en-US" b="1" dirty="0" smtClean="0"/>
              <a:t>, </a:t>
            </a:r>
            <a:r>
              <a:rPr lang="en-US" b="1" dirty="0" err="1" smtClean="0"/>
              <a:t>kita</a:t>
            </a:r>
            <a:r>
              <a:rPr lang="en-US" b="1" dirty="0" smtClean="0"/>
              <a:t> </a:t>
            </a:r>
            <a:r>
              <a:rPr lang="en-US" b="1" dirty="0" err="1" smtClean="0"/>
              <a:t>juga</a:t>
            </a:r>
            <a:r>
              <a:rPr lang="en-US" b="1" dirty="0" smtClean="0"/>
              <a:t>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menggunakan</a:t>
            </a:r>
            <a:r>
              <a:rPr lang="en-US" b="1" dirty="0" smtClean="0"/>
              <a:t> Dimmer, </a:t>
            </a:r>
            <a:r>
              <a:rPr lang="en-US" b="1" dirty="0" err="1" smtClean="0"/>
              <a:t>sehingga</a:t>
            </a:r>
            <a:r>
              <a:rPr lang="en-US" b="1" dirty="0" smtClean="0"/>
              <a:t> </a:t>
            </a:r>
            <a:r>
              <a:rPr lang="en-US" b="1" dirty="0" err="1" smtClean="0"/>
              <a:t>Intensitas</a:t>
            </a:r>
            <a:r>
              <a:rPr lang="en-US" b="1" dirty="0" smtClean="0"/>
              <a:t> </a:t>
            </a:r>
            <a:r>
              <a:rPr lang="en-US" b="1" dirty="0" err="1" smtClean="0"/>
              <a:t>cahaya</a:t>
            </a:r>
            <a:r>
              <a:rPr lang="en-US" b="1" dirty="0" smtClean="0"/>
              <a:t>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diatur</a:t>
            </a:r>
            <a:r>
              <a:rPr lang="en-US" b="1" dirty="0" smtClean="0"/>
              <a:t> </a:t>
            </a:r>
            <a:r>
              <a:rPr lang="en-US" b="1" dirty="0" err="1" smtClean="0"/>
              <a:t>sesuai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kebutuhan</a:t>
            </a:r>
            <a:r>
              <a:rPr lang="en-US" b="1" dirty="0" smtClean="0"/>
              <a:t>.</a:t>
            </a:r>
          </a:p>
          <a:p>
            <a:pPr algn="just" fontAlgn="base"/>
            <a:endParaRPr lang="en-US" dirty="0" smtClean="0"/>
          </a:p>
          <a:p>
            <a:pPr algn="just" fontAlgn="base"/>
            <a:r>
              <a:rPr lang="en-US" dirty="0" err="1" smtClean="0"/>
              <a:t>Dialux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Plug in </a:t>
            </a:r>
            <a:r>
              <a:rPr lang="en-US" dirty="0" err="1" smtClean="0"/>
              <a:t>Lampu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didownload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web site </a:t>
            </a:r>
            <a:r>
              <a:rPr lang="en-US" dirty="0" err="1" smtClean="0"/>
              <a:t>nya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plug in </a:t>
            </a:r>
            <a:r>
              <a:rPr lang="en-US" dirty="0" err="1" smtClean="0"/>
              <a:t>bawaan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rendering machine, </a:t>
            </a:r>
            <a:r>
              <a:rPr lang="en-US" dirty="0" err="1" smtClean="0"/>
              <a:t>yaitu</a:t>
            </a:r>
            <a:r>
              <a:rPr lang="en-US" dirty="0" smtClean="0"/>
              <a:t> POV Ray.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memvisualisasikan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2D, </a:t>
            </a:r>
            <a:r>
              <a:rPr lang="en-US" dirty="0" err="1" smtClean="0"/>
              <a:t>Dialux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walk trough / Video (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Dialux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versi</a:t>
            </a:r>
            <a:r>
              <a:rPr lang="en-US" dirty="0" smtClean="0"/>
              <a:t> 4.4  </a:t>
            </a:r>
            <a:r>
              <a:rPr lang="en-US" dirty="0" err="1" smtClean="0"/>
              <a:t>saja</a:t>
            </a:r>
            <a:r>
              <a:rPr lang="en-US" dirty="0" smtClean="0"/>
              <a:t>).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zie\Desktop\d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zie\Desktop\022febb2b546dae8fd459cde332a16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zie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81000"/>
            <a:ext cx="60960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zie\Desktop\relux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285728"/>
            <a:ext cx="2428892" cy="242889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488" y="2357430"/>
            <a:ext cx="350046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/>
              <a:t>Relux</a:t>
            </a:r>
            <a:r>
              <a:rPr lang="en-US" dirty="0" smtClean="0"/>
              <a:t> </a:t>
            </a:r>
            <a:r>
              <a:rPr lang="en-US" dirty="0" err="1" smtClean="0"/>
              <a:t>Proffesional</a:t>
            </a:r>
            <a:r>
              <a:rPr lang="en-US" dirty="0" smtClean="0"/>
              <a:t> </a:t>
            </a:r>
            <a:r>
              <a:rPr lang="en-US" dirty="0" smtClean="0"/>
              <a:t>2007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smtClean="0"/>
              <a:t>program </a:t>
            </a:r>
            <a:r>
              <a:rPr lang="en-US" dirty="0" err="1" smtClean="0"/>
              <a:t>simulasi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 Program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memasukkan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3D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. </a:t>
            </a:r>
            <a:r>
              <a:rPr lang="en-US" dirty="0" err="1" smtClean="0"/>
              <a:t>Sehingga</a:t>
            </a:r>
            <a:r>
              <a:rPr lang="en-US" dirty="0" smtClean="0"/>
              <a:t>,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dianalisis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zie\Desktop\33869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34440"/>
            <a:ext cx="9144000" cy="4389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zie\Desktop\maxres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</TotalTime>
  <Words>184</Words>
  <Application>Microsoft Office PowerPoint</Application>
  <PresentationFormat>On-screen Show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Software Dalam Tata Cahaya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azie</cp:lastModifiedBy>
  <cp:revision>31</cp:revision>
  <dcterms:created xsi:type="dcterms:W3CDTF">2012-11-21T08:12:01Z</dcterms:created>
  <dcterms:modified xsi:type="dcterms:W3CDTF">2017-12-12T02:11:24Z</dcterms:modified>
</cp:coreProperties>
</file>