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14C9-15F0-4B99-A7C1-0713EE776096}" type="datetimeFigureOut">
              <a:rPr lang="id-ID" smtClean="0"/>
              <a:pPr/>
              <a:t>12/12/2017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D95-6A96-491A-AC81-235D608EBE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85786" y="235743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Tutorial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Dialux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19200" y="388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</a:t>
            </a:r>
            <a:r>
              <a:rPr lang="en-US" b="1" dirty="0" smtClean="0"/>
              <a:t>9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: Muhammad </a:t>
            </a:r>
            <a:r>
              <a:rPr lang="en-US" dirty="0" err="1" smtClean="0"/>
              <a:t>Fauzi</a:t>
            </a:r>
            <a:r>
              <a:rPr lang="en-US" dirty="0" smtClean="0"/>
              <a:t>. M.Ds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DIALux</a:t>
            </a:r>
            <a:r>
              <a:rPr lang="en-US" dirty="0" smtClean="0"/>
              <a:t> 4.11 </a:t>
            </a:r>
            <a:r>
              <a:rPr lang="en-US" dirty="0" err="1" smtClean="0"/>
              <a:t>merupakan</a:t>
            </a:r>
            <a:r>
              <a:rPr lang="en-US" dirty="0" smtClean="0"/>
              <a:t> software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software </a:t>
            </a:r>
            <a:r>
              <a:rPr lang="en-US" dirty="0" err="1" smtClean="0"/>
              <a:t>DIALux</a:t>
            </a:r>
            <a:r>
              <a:rPr lang="en-US" dirty="0" smtClean="0"/>
              <a:t> 4.11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project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New Interior Project</a:t>
            </a:r>
          </a:p>
          <a:p>
            <a:endParaRPr lang="en-US" dirty="0"/>
          </a:p>
        </p:txBody>
      </p:sp>
      <p:pic>
        <p:nvPicPr>
          <p:cNvPr id="1026" name="Picture 2" descr="C:\Users\azie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5736369" cy="4278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Input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(length), </a:t>
            </a:r>
            <a:r>
              <a:rPr lang="en-US" dirty="0" err="1" smtClean="0"/>
              <a:t>lebar</a:t>
            </a:r>
            <a:r>
              <a:rPr lang="en-US" dirty="0" smtClean="0"/>
              <a:t> (width),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(height) </a:t>
            </a:r>
            <a:r>
              <a:rPr lang="en-US" dirty="0" err="1" smtClean="0"/>
              <a:t>ruangan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Tutorial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4 m, </a:t>
            </a:r>
            <a:r>
              <a:rPr lang="en-US" dirty="0" err="1" smtClean="0"/>
              <a:t>lebar</a:t>
            </a:r>
            <a:r>
              <a:rPr lang="en-US" dirty="0" smtClean="0"/>
              <a:t> 3m,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2,8 m</a:t>
            </a:r>
            <a:endParaRPr lang="en-US" dirty="0"/>
          </a:p>
        </p:txBody>
      </p:sp>
      <p:pic>
        <p:nvPicPr>
          <p:cNvPr id="2050" name="Picture 2" descr="C:\Users\azie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85926"/>
            <a:ext cx="4120178" cy="4053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Object,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Windows and Doors</a:t>
            </a:r>
            <a:endParaRPr lang="en-US" dirty="0"/>
          </a:p>
        </p:txBody>
      </p:sp>
      <p:pic>
        <p:nvPicPr>
          <p:cNvPr id="3074" name="Picture 2" descr="C:\Users\azie\Desktop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3973531" cy="476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icon Door </a:t>
            </a:r>
            <a:r>
              <a:rPr lang="en-US" dirty="0" err="1" smtClean="0"/>
              <a:t>lalu</a:t>
            </a:r>
            <a:r>
              <a:rPr lang="en-US" dirty="0" smtClean="0"/>
              <a:t> drag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endParaRPr lang="en-US" dirty="0"/>
          </a:p>
        </p:txBody>
      </p:sp>
      <p:pic>
        <p:nvPicPr>
          <p:cNvPr id="4098" name="Picture 2" descr="C:\Users\azie\Desktop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33" y="1213542"/>
            <a:ext cx="7937533" cy="4430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5.  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icon Window </a:t>
            </a:r>
            <a:r>
              <a:rPr lang="en-US" dirty="0" err="1" smtClean="0"/>
              <a:t>lalu</a:t>
            </a:r>
            <a:r>
              <a:rPr lang="en-US" dirty="0" smtClean="0"/>
              <a:t> drag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endParaRPr lang="en-US" dirty="0"/>
          </a:p>
        </p:txBody>
      </p:sp>
      <p:pic>
        <p:nvPicPr>
          <p:cNvPr id="5122" name="Picture 2" descr="C:\Users\azie\Desktop\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93" y="1251657"/>
            <a:ext cx="7766014" cy="4354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3D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icon 3D Standard View</a:t>
            </a:r>
            <a:endParaRPr lang="en-US" dirty="0"/>
          </a:p>
        </p:txBody>
      </p:sp>
      <p:pic>
        <p:nvPicPr>
          <p:cNvPr id="6146" name="Picture 2" descr="C:\Users\azie\Desktop\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04" y="1065845"/>
            <a:ext cx="8947592" cy="4726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3D, </a:t>
            </a:r>
            <a:r>
              <a:rPr lang="en-US" dirty="0" err="1" smtClean="0"/>
              <a:t>klik</a:t>
            </a:r>
            <a:r>
              <a:rPr lang="en-US" dirty="0" smtClean="0"/>
              <a:t> icon Rotate View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gerakkan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/>
          </a:p>
        </p:txBody>
      </p:sp>
      <p:pic>
        <p:nvPicPr>
          <p:cNvPr id="7170" name="Picture 2" descr="C:\Users\azie\Desktop\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127" y="1213542"/>
            <a:ext cx="8337745" cy="4430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500306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Baik, kita telah selesai membuat ruangan dengan DIALux 4.11</a:t>
            </a:r>
            <a:br>
              <a:rPr lang="pt-BR" dirty="0" smtClean="0"/>
            </a:br>
            <a:r>
              <a:rPr lang="pt-BR" dirty="0" smtClean="0"/>
              <a:t>Pada Tutorial berikutnya, kita akan belajar memberi material ruangan pada DIALux 4.11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175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Tutorial Dasar Dialux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azie</cp:lastModifiedBy>
  <cp:revision>31</cp:revision>
  <dcterms:created xsi:type="dcterms:W3CDTF">2012-11-21T08:12:01Z</dcterms:created>
  <dcterms:modified xsi:type="dcterms:W3CDTF">2017-12-12T02:20:10Z</dcterms:modified>
</cp:coreProperties>
</file>