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88DE0-1927-48F6-8542-0278AA04E82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BBE14-AB28-4AAB-820D-A2763A4F6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2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BBE14-AB28-4AAB-820D-A2763A4F61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2AAF22-54A1-4AD5-9348-7D23C2E4B5E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1C604F-FD72-4721-AC54-A2F2D0F67D5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Utilitas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utilitas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kelengkapan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. </a:t>
            </a:r>
            <a:r>
              <a:rPr lang="en-US" sz="2000" dirty="0" err="1" smtClean="0"/>
              <a:t>Kelengkapan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3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Air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Matahari</a:t>
            </a:r>
            <a:r>
              <a:rPr lang="en-US" sz="2000" dirty="0" smtClean="0"/>
              <a:t> /</a:t>
            </a:r>
            <a:r>
              <a:rPr lang="en-US" sz="2000" dirty="0" err="1" smtClean="0"/>
              <a:t>cahaya</a:t>
            </a:r>
            <a:r>
              <a:rPr lang="en-US" sz="2000" dirty="0" smtClean="0"/>
              <a:t> </a:t>
            </a:r>
            <a:r>
              <a:rPr lang="en-US" sz="2000" dirty="0" err="1" smtClean="0"/>
              <a:t>matahari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Udara</a:t>
            </a:r>
            <a:r>
              <a:rPr lang="en-US" sz="2000" dirty="0" smtClean="0"/>
              <a:t> /</a:t>
            </a:r>
            <a:r>
              <a:rPr lang="en-US" sz="2000" dirty="0" err="1" smtClean="0"/>
              <a:t>angin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,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air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hemat</a:t>
            </a:r>
            <a:r>
              <a:rPr lang="en-US" sz="2000" dirty="0" smtClean="0"/>
              <a:t>, </a:t>
            </a:r>
            <a:r>
              <a:rPr lang="en-US" sz="2000" dirty="0" err="1" smtClean="0"/>
              <a:t>persiapan</a:t>
            </a:r>
            <a:r>
              <a:rPr lang="en-US" sz="2000" dirty="0" smtClean="0"/>
              <a:t> </a:t>
            </a:r>
            <a:r>
              <a:rPr lang="en-US" sz="2000" dirty="0" err="1" smtClean="0"/>
              <a:t>tempat-tempat</a:t>
            </a:r>
            <a:r>
              <a:rPr lang="en-US" sz="2000" dirty="0" smtClean="0"/>
              <a:t> </a:t>
            </a:r>
            <a:r>
              <a:rPr lang="en-US" sz="2000" dirty="0" err="1" smtClean="0"/>
              <a:t>rembesan</a:t>
            </a:r>
            <a:r>
              <a:rPr lang="en-US" sz="2000" dirty="0" smtClean="0"/>
              <a:t> air,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cahaya</a:t>
            </a:r>
            <a:r>
              <a:rPr lang="en-US" sz="2000" dirty="0" smtClean="0"/>
              <a:t> </a:t>
            </a:r>
            <a:r>
              <a:rPr lang="en-US" sz="2000" dirty="0" err="1" smtClean="0"/>
              <a:t>alam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</a:t>
            </a:r>
            <a:r>
              <a:rPr lang="en-US" sz="2000" dirty="0" err="1" smtClean="0"/>
              <a:t>angin</a:t>
            </a:r>
            <a:r>
              <a:rPr lang="en-US" sz="2000" dirty="0" smtClean="0"/>
              <a:t> </a:t>
            </a:r>
            <a:r>
              <a:rPr lang="en-US" sz="2000" dirty="0" err="1" smtClean="0"/>
              <a:t>segar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sebaik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pengurangan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cahaya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</a:t>
            </a:r>
            <a:r>
              <a:rPr lang="en-US" sz="2000" dirty="0" err="1" smtClean="0"/>
              <a:t>angin</a:t>
            </a:r>
            <a:r>
              <a:rPr lang="en-US" sz="2000" dirty="0" smtClean="0"/>
              <a:t> </a:t>
            </a:r>
            <a:r>
              <a:rPr lang="en-US" sz="2000" dirty="0" err="1" smtClean="0"/>
              <a:t>buatan</a:t>
            </a:r>
            <a:r>
              <a:rPr lang="en-US" sz="2000" dirty="0" smtClean="0"/>
              <a:t>. </a:t>
            </a:r>
          </a:p>
          <a:p>
            <a:pPr marL="457200" indent="-457200">
              <a:buNone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tercipta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seimbang</a:t>
            </a:r>
            <a:r>
              <a:rPr lang="en-US" sz="2000" dirty="0" smtClean="0"/>
              <a:t>.  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Utilitas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kelengkapan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menunjang</a:t>
            </a:r>
            <a:r>
              <a:rPr lang="en-US" sz="2000" dirty="0" smtClean="0"/>
              <a:t> </a:t>
            </a:r>
            <a:r>
              <a:rPr lang="en-US" sz="2000" dirty="0" err="1" smtClean="0"/>
              <a:t>tercapainya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-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kenyamanan</a:t>
            </a:r>
            <a:r>
              <a:rPr lang="en-US" sz="2000" dirty="0" smtClean="0"/>
              <a:t>,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, </a:t>
            </a:r>
            <a:r>
              <a:rPr lang="en-US" sz="2000" dirty="0" err="1" smtClean="0"/>
              <a:t>keselamatan</a:t>
            </a:r>
            <a:r>
              <a:rPr lang="en-US" sz="2000" dirty="0" smtClean="0"/>
              <a:t>, </a:t>
            </a:r>
            <a:r>
              <a:rPr lang="en-US" sz="2000" dirty="0" err="1" smtClean="0"/>
              <a:t>kemudahan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mobilitas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uitilitas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plambing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sanitasi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pencegahan</a:t>
            </a:r>
            <a:r>
              <a:rPr lang="en-US" sz="2000" dirty="0" smtClean="0"/>
              <a:t> </a:t>
            </a:r>
            <a:r>
              <a:rPr lang="en-US" sz="2000" dirty="0" err="1" smtClean="0"/>
              <a:t>kebakaran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pengudaraan</a:t>
            </a:r>
            <a:r>
              <a:rPr lang="en-US" sz="2000" dirty="0" smtClean="0"/>
              <a:t> / </a:t>
            </a:r>
            <a:r>
              <a:rPr lang="en-US" sz="2000" dirty="0" err="1" smtClean="0"/>
              <a:t>penghawaan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penerangan</a:t>
            </a:r>
            <a:r>
              <a:rPr lang="en-US" sz="2000" dirty="0" smtClean="0"/>
              <a:t>/</a:t>
            </a:r>
            <a:r>
              <a:rPr lang="en-US" sz="2000" dirty="0" err="1" smtClean="0"/>
              <a:t>pencahayaan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telepon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CCTV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sekuriti</a:t>
            </a:r>
            <a:r>
              <a:rPr lang="en-US" sz="2000" dirty="0" smtClean="0"/>
              <a:t> system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penangkal</a:t>
            </a:r>
            <a:r>
              <a:rPr lang="en-US" sz="2000" dirty="0" smtClean="0"/>
              <a:t> </a:t>
            </a:r>
            <a:r>
              <a:rPr lang="en-US" sz="2000" dirty="0" err="1" smtClean="0"/>
              <a:t>petir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suara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transportasi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landasan</a:t>
            </a:r>
            <a:r>
              <a:rPr lang="en-US" sz="2000" dirty="0" smtClean="0"/>
              <a:t> </a:t>
            </a:r>
            <a:r>
              <a:rPr lang="en-US" sz="2000" dirty="0" err="1" smtClean="0"/>
              <a:t>helikopter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pembuangan</a:t>
            </a:r>
            <a:r>
              <a:rPr lang="en-US" sz="2000" dirty="0" smtClean="0"/>
              <a:t> </a:t>
            </a:r>
            <a:r>
              <a:rPr lang="en-US" sz="2000" dirty="0" err="1" smtClean="0"/>
              <a:t>sampah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pembersih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 </a:t>
            </a:r>
          </a:p>
          <a:p>
            <a:pPr marL="457200" indent="-457200">
              <a:buNone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,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optimal. 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1.Perancangan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plambing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penyediaan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pengeluaran</a:t>
            </a:r>
            <a:r>
              <a:rPr lang="en-US" sz="2000" dirty="0" smtClean="0"/>
              <a:t> air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–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dikehendaki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pencemaran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–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dilaluinya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penghuninya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air.</a:t>
            </a:r>
          </a:p>
          <a:p>
            <a:pPr>
              <a:buNone/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plambing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Meliputi</a:t>
            </a:r>
            <a:r>
              <a:rPr lang="en-US" sz="2000" dirty="0" smtClean="0"/>
              <a:t> kebutuhan2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, </a:t>
            </a:r>
            <a:r>
              <a:rPr lang="en-US" sz="2000" dirty="0" err="1" smtClean="0"/>
              <a:t>perumahan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penyediaan</a:t>
            </a:r>
            <a:r>
              <a:rPr lang="en-US" sz="2000" dirty="0" smtClean="0"/>
              <a:t> air </a:t>
            </a:r>
            <a:r>
              <a:rPr lang="en-US" sz="2000" dirty="0" err="1" smtClean="0"/>
              <a:t>bersih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penyediaan</a:t>
            </a:r>
            <a:r>
              <a:rPr lang="en-US" sz="2000" dirty="0" smtClean="0"/>
              <a:t> air </a:t>
            </a:r>
            <a:r>
              <a:rPr lang="en-US" sz="2000" dirty="0" err="1" smtClean="0"/>
              <a:t>panas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pembuangan</a:t>
            </a:r>
            <a:r>
              <a:rPr lang="en-US" sz="2000" dirty="0" smtClean="0"/>
              <a:t> </a:t>
            </a:r>
            <a:r>
              <a:rPr lang="en-US" sz="2000" dirty="0" err="1" smtClean="0"/>
              <a:t>ar</a:t>
            </a:r>
            <a:r>
              <a:rPr lang="en-US" sz="2000" dirty="0" smtClean="0"/>
              <a:t> </a:t>
            </a:r>
            <a:r>
              <a:rPr lang="en-US" sz="2000" dirty="0" err="1" smtClean="0"/>
              <a:t>kotor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Peralatan2 lain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pemipaan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Syarat</a:t>
            </a:r>
            <a:r>
              <a:rPr lang="en-US" sz="2000" dirty="0" smtClean="0"/>
              <a:t> – </a:t>
            </a:r>
            <a:r>
              <a:rPr lang="en-US" sz="2000" dirty="0" err="1" smtClean="0"/>
              <a:t>syarat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mutu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plambing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bahaya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suara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radiasi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merusak</a:t>
            </a:r>
            <a:r>
              <a:rPr lang="en-US" sz="2000" dirty="0" smtClean="0"/>
              <a:t> </a:t>
            </a:r>
            <a:r>
              <a:rPr lang="en-US" sz="2000" dirty="0" err="1" smtClean="0"/>
              <a:t>perlengkapan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Instalasi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kuat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bersih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err="1" smtClean="0"/>
              <a:t>Selain</a:t>
            </a:r>
            <a:r>
              <a:rPr lang="en-US" sz="2000" dirty="0" smtClean="0"/>
              <a:t> syarat2diatas </a:t>
            </a:r>
            <a:r>
              <a:rPr lang="en-US" sz="2000" dirty="0" err="1" smtClean="0"/>
              <a:t>harus</a:t>
            </a:r>
            <a:r>
              <a:rPr lang="en-US" sz="2000" dirty="0" smtClean="0"/>
              <a:t> pula </a:t>
            </a:r>
            <a:r>
              <a:rPr lang="en-US" sz="2000" dirty="0" err="1" smtClean="0"/>
              <a:t>diperhatikan</a:t>
            </a:r>
            <a:r>
              <a:rPr lang="en-US" sz="2000" dirty="0" smtClean="0"/>
              <a:t> cara2 </a:t>
            </a:r>
            <a:r>
              <a:rPr lang="en-US" sz="2000" dirty="0" err="1" smtClean="0"/>
              <a:t>pemasangan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penyambungan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pipa2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Instalasi</a:t>
            </a:r>
            <a:r>
              <a:rPr lang="en-US" sz="2000" dirty="0" smtClean="0"/>
              <a:t> </a:t>
            </a:r>
            <a:r>
              <a:rPr lang="en-US" sz="2000" dirty="0" err="1" smtClean="0"/>
              <a:t>plambing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bahan2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mutu</a:t>
            </a:r>
            <a:r>
              <a:rPr lang="en-US" sz="2000" dirty="0" smtClean="0"/>
              <a:t> </a:t>
            </a:r>
            <a:r>
              <a:rPr lang="en-US" sz="2000" dirty="0" err="1" smtClean="0"/>
              <a:t>bahannya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syarat2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 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lama, minimal 30 </a:t>
            </a:r>
            <a:r>
              <a:rPr lang="en-US" sz="2000" dirty="0" err="1" smtClean="0"/>
              <a:t>tahun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Permukaan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halus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air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bagian2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tersembunyi</a:t>
            </a:r>
            <a:r>
              <a:rPr lang="en-US" sz="2000" dirty="0" smtClean="0"/>
              <a:t>/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 </a:t>
            </a:r>
            <a:r>
              <a:rPr lang="en-US" sz="2000" dirty="0" err="1" smtClean="0"/>
              <a:t>kotoran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bahan2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,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mekanis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lain.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pemeliharaannya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Memenuhi</a:t>
            </a:r>
            <a:r>
              <a:rPr lang="en-US" sz="2000" dirty="0" smtClean="0"/>
              <a:t> peraturan2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r>
              <a:rPr lang="en-US" sz="2000" dirty="0" smtClean="0"/>
              <a:t>Alat2 </a:t>
            </a:r>
            <a:r>
              <a:rPr lang="en-US" sz="2000" dirty="0" err="1" smtClean="0"/>
              <a:t>pendukung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plambing</a:t>
            </a:r>
            <a:r>
              <a:rPr lang="en-US" sz="2000" dirty="0" smtClean="0"/>
              <a:t>/fixtures</a:t>
            </a:r>
          </a:p>
          <a:p>
            <a:pPr marL="457200" indent="-457200">
              <a:buNone/>
            </a:pP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Pipa</a:t>
            </a:r>
            <a:r>
              <a:rPr lang="en-US" sz="2000" dirty="0" smtClean="0"/>
              <a:t> </a:t>
            </a:r>
            <a:r>
              <a:rPr lang="en-US" sz="2000" dirty="0" err="1" smtClean="0"/>
              <a:t>besi</a:t>
            </a:r>
            <a:r>
              <a:rPr lang="en-US" sz="2000" dirty="0" smtClean="0"/>
              <a:t> </a:t>
            </a:r>
            <a:r>
              <a:rPr lang="en-US" sz="2000" dirty="0" err="1" smtClean="0"/>
              <a:t>tuang</a:t>
            </a:r>
            <a:r>
              <a:rPr lang="en-US" sz="2000" dirty="0" smtClean="0"/>
              <a:t> (galvanize)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Pipa</a:t>
            </a:r>
            <a:r>
              <a:rPr lang="en-US" sz="2000" dirty="0" smtClean="0"/>
              <a:t> PVC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Pipa</a:t>
            </a:r>
            <a:r>
              <a:rPr lang="en-US" sz="2000" dirty="0" smtClean="0"/>
              <a:t> </a:t>
            </a:r>
            <a:r>
              <a:rPr lang="en-US" sz="2000" dirty="0" err="1" smtClean="0"/>
              <a:t>tembaga</a:t>
            </a:r>
            <a:r>
              <a:rPr lang="en-US" sz="2000" dirty="0" smtClean="0"/>
              <a:t> (</a:t>
            </a:r>
            <a:r>
              <a:rPr lang="en-US" sz="2000" dirty="0" err="1" smtClean="0"/>
              <a:t>untuk</a:t>
            </a:r>
            <a:r>
              <a:rPr lang="en-US" sz="2000" dirty="0" smtClean="0"/>
              <a:t> air </a:t>
            </a:r>
            <a:r>
              <a:rPr lang="en-US" sz="2000" dirty="0" err="1" smtClean="0"/>
              <a:t>panas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pipa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tekanan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dg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bangunannya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:</a:t>
            </a:r>
          </a:p>
          <a:p>
            <a:pPr marL="457200" indent="-457200">
              <a:buNone/>
            </a:pPr>
            <a:r>
              <a:rPr lang="en-US" sz="2000" dirty="0" smtClean="0"/>
              <a:t>- Diameter ½” – 2”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tinggal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- Diameter ½” – 6” </a:t>
            </a:r>
            <a:r>
              <a:rPr lang="en-US" sz="2000" dirty="0" err="1" smtClean="0"/>
              <a:t>untk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Alat2 </a:t>
            </a:r>
            <a:r>
              <a:rPr lang="en-US" sz="2000" dirty="0" err="1" smtClean="0"/>
              <a:t>plambing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permulaan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pembuangan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instalasi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-	</a:t>
            </a:r>
            <a:r>
              <a:rPr lang="en-US" sz="2000" dirty="0" err="1" smtClean="0"/>
              <a:t>Kran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err="1" smtClean="0"/>
              <a:t>Kloset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err="1" smtClean="0"/>
              <a:t>Wastafel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Lavatory</a:t>
            </a:r>
          </a:p>
          <a:p>
            <a:pPr>
              <a:buFontTx/>
              <a:buChar char="-"/>
            </a:pPr>
            <a:r>
              <a:rPr lang="en-US" sz="2000" dirty="0" err="1" smtClean="0"/>
              <a:t>Urinoir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Bidet</a:t>
            </a:r>
          </a:p>
          <a:p>
            <a:pPr>
              <a:buFontTx/>
              <a:buChar char="-"/>
            </a:pPr>
            <a:r>
              <a:rPr lang="en-US" sz="2000" dirty="0" smtClean="0"/>
              <a:t>Bath tub</a:t>
            </a:r>
          </a:p>
          <a:p>
            <a:pPr>
              <a:buFontTx/>
              <a:buChar char="-"/>
            </a:pPr>
            <a:r>
              <a:rPr lang="en-US" sz="2000" dirty="0" smtClean="0"/>
              <a:t>Shower </a:t>
            </a:r>
            <a:r>
              <a:rPr lang="en-US" sz="2000" dirty="0" err="1" smtClean="0"/>
              <a:t>dll</a:t>
            </a:r>
            <a:r>
              <a:rPr lang="en-US" sz="2000" dirty="0" smtClean="0"/>
              <a:t> (</a:t>
            </a:r>
            <a:r>
              <a:rPr lang="en-US" sz="2000" dirty="0" err="1" smtClean="0"/>
              <a:t>lihat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plambing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kran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air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plambing</a:t>
            </a:r>
            <a:r>
              <a:rPr lang="en-US" sz="2000" dirty="0" smtClean="0"/>
              <a:t> lain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mengalirkan</a:t>
            </a:r>
            <a:r>
              <a:rPr lang="en-US" sz="2000" dirty="0" smtClean="0"/>
              <a:t> air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Air</a:t>
            </a:r>
          </a:p>
          <a:p>
            <a:pPr>
              <a:buNone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disediakan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dlaam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plambing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Air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Air </a:t>
            </a:r>
            <a:r>
              <a:rPr lang="en-US" sz="2000" dirty="0" err="1" smtClean="0"/>
              <a:t>bersih</a:t>
            </a:r>
            <a:r>
              <a:rPr lang="en-US" sz="2000" dirty="0" smtClean="0"/>
              <a:t> (</a:t>
            </a:r>
            <a:r>
              <a:rPr lang="en-US" sz="2000" dirty="0" err="1" smtClean="0"/>
              <a:t>dingin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panas</a:t>
            </a:r>
            <a:r>
              <a:rPr lang="en-US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Air </a:t>
            </a:r>
            <a:r>
              <a:rPr lang="en-US" sz="2000" dirty="0" err="1" smtClean="0"/>
              <a:t>kotor</a:t>
            </a:r>
            <a:r>
              <a:rPr lang="en-US" sz="2000" dirty="0" smtClean="0"/>
              <a:t> (air </a:t>
            </a:r>
            <a:r>
              <a:rPr lang="en-US" sz="2000" dirty="0" err="1" smtClean="0"/>
              <a:t>sisa</a:t>
            </a:r>
            <a:r>
              <a:rPr lang="en-US" sz="2000" dirty="0" smtClean="0"/>
              <a:t>, air </a:t>
            </a:r>
            <a:r>
              <a:rPr lang="en-US" sz="2000" dirty="0" err="1" smtClean="0"/>
              <a:t>limbah</a:t>
            </a:r>
            <a:r>
              <a:rPr lang="en-US" sz="2000" dirty="0" smtClean="0"/>
              <a:t>, air </a:t>
            </a:r>
            <a:r>
              <a:rPr lang="en-US" sz="2000" dirty="0" err="1" smtClean="0"/>
              <a:t>hujan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air </a:t>
            </a:r>
            <a:r>
              <a:rPr lang="en-US" sz="2000" dirty="0" err="1" smtClean="0"/>
              <a:t>limbah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r>
              <a:rPr lang="en-US" sz="2000" dirty="0" smtClean="0"/>
              <a:t>Air </a:t>
            </a:r>
            <a:r>
              <a:rPr lang="en-US" sz="2000" dirty="0" err="1" smtClean="0"/>
              <a:t>bersih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air </a:t>
            </a:r>
            <a:r>
              <a:rPr lang="en-US" sz="2000" dirty="0" err="1" smtClean="0"/>
              <a:t>minum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air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diminum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kebutuhan2 lain. Agar air </a:t>
            </a:r>
            <a:r>
              <a:rPr lang="en-US" sz="2000" dirty="0" err="1" smtClean="0"/>
              <a:t>minum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mengganggu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mengganggu</a:t>
            </a:r>
            <a:r>
              <a:rPr lang="en-US" sz="2000" dirty="0" smtClean="0"/>
              <a:t> peralatan2,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syarat2 </a:t>
            </a:r>
            <a:r>
              <a:rPr lang="en-US" sz="2000" dirty="0" err="1" smtClean="0"/>
              <a:t>fisik</a:t>
            </a:r>
            <a:r>
              <a:rPr lang="en-US" sz="2000" dirty="0" smtClean="0"/>
              <a:t>, </a:t>
            </a:r>
            <a:r>
              <a:rPr lang="en-US" sz="2000" dirty="0" err="1" smtClean="0"/>
              <a:t>kimia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bakteriologis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Dinas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Negara.</a:t>
            </a:r>
          </a:p>
          <a:p>
            <a:pPr marL="457200" indent="-457200">
              <a:buNone/>
            </a:pPr>
            <a:r>
              <a:rPr lang="en-US" sz="2000" dirty="0" smtClean="0"/>
              <a:t>Syarat2 </a:t>
            </a:r>
            <a:r>
              <a:rPr lang="en-US" sz="2000" dirty="0" err="1" smtClean="0"/>
              <a:t>fisik</a:t>
            </a:r>
            <a:r>
              <a:rPr lang="en-US" sz="2000" dirty="0" smtClean="0"/>
              <a:t> air </a:t>
            </a:r>
            <a:r>
              <a:rPr lang="en-US" sz="2000" dirty="0" err="1" smtClean="0"/>
              <a:t>minum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Jernih</a:t>
            </a:r>
            <a:r>
              <a:rPr lang="en-US" sz="2000" dirty="0" smtClean="0"/>
              <a:t>, </a:t>
            </a:r>
            <a:r>
              <a:rPr lang="en-US" sz="2000" dirty="0" err="1" smtClean="0"/>
              <a:t>bersih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berwarna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berbau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rasa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kira2 10-20 </a:t>
            </a:r>
            <a:r>
              <a:rPr lang="en-US" sz="2000" dirty="0" err="1" smtClean="0"/>
              <a:t>derajat</a:t>
            </a:r>
            <a:r>
              <a:rPr lang="en-US" sz="2000" dirty="0" smtClean="0"/>
              <a:t> </a:t>
            </a:r>
            <a:r>
              <a:rPr lang="en-US" sz="2000" dirty="0" err="1" smtClean="0"/>
              <a:t>celcius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syarat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Sumber</a:t>
            </a:r>
            <a:r>
              <a:rPr lang="en-US" sz="2400" dirty="0" smtClean="0"/>
              <a:t> air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Air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air </a:t>
            </a:r>
            <a:r>
              <a:rPr lang="en-US" sz="2000" dirty="0" err="1" smtClean="0"/>
              <a:t>yaitu</a:t>
            </a:r>
            <a:r>
              <a:rPr lang="en-US" sz="2000" dirty="0" smtClean="0"/>
              <a:t> air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keluar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.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daerah2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bergunung</a:t>
            </a:r>
            <a:r>
              <a:rPr lang="en-US" sz="2000" dirty="0" smtClean="0"/>
              <a:t> </a:t>
            </a:r>
            <a:r>
              <a:rPr lang="en-US" sz="2000" dirty="0" err="1" smtClean="0"/>
              <a:t>berapi</a:t>
            </a:r>
            <a:r>
              <a:rPr lang="en-US" sz="2000" dirty="0" smtClean="0"/>
              <a:t>,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air </a:t>
            </a:r>
            <a:r>
              <a:rPr lang="en-US" sz="2000" dirty="0" err="1" smtClean="0"/>
              <a:t>sungai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Air </a:t>
            </a:r>
            <a:r>
              <a:rPr lang="en-US" sz="2000" dirty="0" err="1" smtClean="0"/>
              <a:t>danau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ai</a:t>
            </a:r>
            <a:r>
              <a:rPr lang="en-US" sz="2000" dirty="0" smtClean="0"/>
              <a:t> </a:t>
            </a:r>
            <a:r>
              <a:rPr lang="en-US" sz="2000" dirty="0" err="1" smtClean="0"/>
              <a:t>tadah</a:t>
            </a:r>
            <a:r>
              <a:rPr lang="en-US" sz="2000" dirty="0" smtClean="0"/>
              <a:t> </a:t>
            </a:r>
            <a:r>
              <a:rPr lang="en-US" sz="2000" dirty="0" err="1" smtClean="0"/>
              <a:t>hujan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ditampung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diolah</a:t>
            </a:r>
            <a:r>
              <a:rPr lang="en-US" sz="2000" dirty="0" smtClean="0"/>
              <a:t> </a:t>
            </a:r>
            <a:r>
              <a:rPr lang="en-US" sz="2000" dirty="0" err="1" smtClean="0"/>
              <a:t>sedemikian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rupa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air </a:t>
            </a:r>
            <a:r>
              <a:rPr lang="en-US" sz="2000" dirty="0" err="1" smtClean="0"/>
              <a:t>minum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Air </a:t>
            </a:r>
            <a:r>
              <a:rPr lang="en-US" sz="2000" dirty="0" err="1" smtClean="0"/>
              <a:t>sungai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bendungan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diolah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diproses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untk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/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. Usaha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air </a:t>
            </a:r>
            <a:r>
              <a:rPr lang="en-US" sz="2000" dirty="0" err="1" smtClean="0"/>
              <a:t>minum</a:t>
            </a:r>
            <a:r>
              <a:rPr lang="en-US" sz="2000" dirty="0" smtClean="0"/>
              <a:t> (PAM).</a:t>
            </a:r>
          </a:p>
          <a:p>
            <a:pPr>
              <a:buNone/>
            </a:pPr>
            <a:r>
              <a:rPr lang="en-US" sz="2000" dirty="0" smtClean="0"/>
              <a:t>Air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sumur</a:t>
            </a:r>
            <a:r>
              <a:rPr lang="en-US" sz="2000" dirty="0" smtClean="0"/>
              <a:t> </a:t>
            </a:r>
            <a:r>
              <a:rPr lang="en-US" sz="2000" dirty="0" err="1" smtClean="0"/>
              <a:t>galian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sumur</a:t>
            </a:r>
            <a:r>
              <a:rPr lang="en-US" sz="2000" dirty="0" smtClean="0"/>
              <a:t> </a:t>
            </a:r>
            <a:r>
              <a:rPr lang="en-US" sz="2000" dirty="0" err="1" smtClean="0"/>
              <a:t>pompa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sendiri2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kedalaman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permukaan</a:t>
            </a:r>
            <a:r>
              <a:rPr lang="en-US" sz="2000" dirty="0" smtClean="0"/>
              <a:t> air </a:t>
            </a:r>
            <a:r>
              <a:rPr lang="en-US" sz="2000" dirty="0" err="1" smtClean="0"/>
              <a:t>tanah</a:t>
            </a:r>
            <a:r>
              <a:rPr lang="en-US" sz="2000" dirty="0" smtClean="0"/>
              <a:t> </a:t>
            </a:r>
            <a:r>
              <a:rPr lang="en-US" sz="2000" dirty="0" err="1" smtClean="0"/>
              <a:t>berkisar</a:t>
            </a:r>
            <a:r>
              <a:rPr lang="en-US" sz="2000" dirty="0" smtClean="0"/>
              <a:t> 5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15 m.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Macam2 </a:t>
            </a:r>
            <a:r>
              <a:rPr lang="en-US" sz="2000" dirty="0" err="1" smtClean="0"/>
              <a:t>sumur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air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sz="2000" dirty="0" err="1" smtClean="0"/>
              <a:t>Sumur</a:t>
            </a:r>
            <a:r>
              <a:rPr lang="en-US" sz="2000" dirty="0" smtClean="0"/>
              <a:t> </a:t>
            </a:r>
            <a:r>
              <a:rPr lang="en-US" sz="2000" dirty="0" err="1" smtClean="0"/>
              <a:t>pompa</a:t>
            </a:r>
            <a:r>
              <a:rPr lang="en-US" sz="2000" dirty="0" smtClean="0"/>
              <a:t> / </a:t>
            </a:r>
            <a:r>
              <a:rPr lang="en-US" sz="2000" dirty="0" err="1" smtClean="0"/>
              <a:t>sumur</a:t>
            </a:r>
            <a:r>
              <a:rPr lang="en-US" sz="2000" dirty="0" smtClean="0"/>
              <a:t> </a:t>
            </a:r>
            <a:r>
              <a:rPr lang="en-US" sz="2000" dirty="0" err="1" smtClean="0"/>
              <a:t>galian</a:t>
            </a:r>
            <a:r>
              <a:rPr lang="en-US" sz="2000" dirty="0" smtClean="0"/>
              <a:t> = 5-15 m</a:t>
            </a:r>
          </a:p>
          <a:p>
            <a:pPr marL="457200" indent="-457200">
              <a:buAutoNum type="alphaLcPeriod"/>
            </a:pPr>
            <a:r>
              <a:rPr lang="en-US" sz="2000" dirty="0" err="1" smtClean="0"/>
              <a:t>Sumur</a:t>
            </a:r>
            <a:r>
              <a:rPr lang="en-US" sz="2000" dirty="0" smtClean="0"/>
              <a:t> </a:t>
            </a:r>
            <a:r>
              <a:rPr lang="en-US" sz="2000" dirty="0" err="1" smtClean="0"/>
              <a:t>pompa</a:t>
            </a:r>
            <a:r>
              <a:rPr lang="en-US" sz="2000" dirty="0" smtClean="0"/>
              <a:t> dg </a:t>
            </a:r>
            <a:r>
              <a:rPr lang="en-US" sz="2000" dirty="0" err="1" smtClean="0"/>
              <a:t>mesin</a:t>
            </a:r>
            <a:r>
              <a:rPr lang="en-US" sz="2000" dirty="0" smtClean="0"/>
              <a:t> = 15 – 40 m</a:t>
            </a:r>
          </a:p>
          <a:p>
            <a:pPr marL="457200" indent="-457200">
              <a:buAutoNum type="alphaLcPeriod"/>
            </a:pPr>
            <a:r>
              <a:rPr lang="en-US" sz="2000" dirty="0" err="1" smtClean="0"/>
              <a:t>Sumur</a:t>
            </a:r>
            <a:r>
              <a:rPr lang="en-US" sz="2000" dirty="0" smtClean="0"/>
              <a:t> </a:t>
            </a:r>
            <a:r>
              <a:rPr lang="en-US" sz="2000" dirty="0" err="1" smtClean="0"/>
              <a:t>pompa</a:t>
            </a:r>
            <a:r>
              <a:rPr lang="en-US" sz="2000" dirty="0" smtClean="0"/>
              <a:t> dg </a:t>
            </a:r>
            <a:r>
              <a:rPr lang="en-US" sz="2000" dirty="0" err="1" smtClean="0"/>
              <a:t>mesin</a:t>
            </a:r>
            <a:r>
              <a:rPr lang="en-US" sz="2000" dirty="0" smtClean="0"/>
              <a:t>/semi deep well = 50 – 100 m</a:t>
            </a:r>
          </a:p>
          <a:p>
            <a:pPr marL="457200" indent="-457200">
              <a:buAutoNum type="alphaLcPeriod"/>
            </a:pPr>
            <a:r>
              <a:rPr lang="en-US" sz="2000" dirty="0" err="1" smtClean="0"/>
              <a:t>Sumur</a:t>
            </a:r>
            <a:r>
              <a:rPr lang="en-US" sz="2000" dirty="0" smtClean="0"/>
              <a:t> </a:t>
            </a:r>
            <a:r>
              <a:rPr lang="en-US" sz="2000" dirty="0" err="1" smtClean="0"/>
              <a:t>pompa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/ deep well = </a:t>
            </a:r>
            <a:r>
              <a:rPr lang="en-US" sz="2000" dirty="0" err="1" smtClean="0"/>
              <a:t>kedalaman</a:t>
            </a:r>
            <a:r>
              <a:rPr lang="en-US" sz="2000" dirty="0" smtClean="0"/>
              <a:t> 100 m </a:t>
            </a:r>
            <a:r>
              <a:rPr lang="en-US" sz="2000" dirty="0" err="1" smtClean="0"/>
              <a:t>lebih</a:t>
            </a:r>
            <a:r>
              <a:rPr lang="en-US" sz="2000" dirty="0" smtClean="0"/>
              <a:t>  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721</Words>
  <Application>Microsoft Office PowerPoint</Application>
  <PresentationFormat>On-screen Show (4:3)</PresentationFormat>
  <Paragraphs>98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Utilitas dan lingkungan</vt:lpstr>
      <vt:lpstr>Utilitas Bangunan</vt:lpstr>
      <vt:lpstr>1.Perancangan sistem plambing</vt:lpstr>
      <vt:lpstr>PowerPoint Presentation</vt:lpstr>
      <vt:lpstr>PowerPoint Presentation</vt:lpstr>
      <vt:lpstr>PowerPoint Presentation</vt:lpstr>
      <vt:lpstr>PowerPoint Presentation</vt:lpstr>
      <vt:lpstr>Sumber air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Utilitas dan lingkungan</dc:title>
  <dc:creator>Elsa</dc:creator>
  <cp:lastModifiedBy>Staff</cp:lastModifiedBy>
  <cp:revision>33</cp:revision>
  <dcterms:created xsi:type="dcterms:W3CDTF">2017-09-12T05:45:55Z</dcterms:created>
  <dcterms:modified xsi:type="dcterms:W3CDTF">2017-10-03T05:01:59Z</dcterms:modified>
</cp:coreProperties>
</file>