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E2542-D111-48B8-B54C-5463D81FDC17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2256F-10C1-492C-A255-605CCFFCB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2256F-10C1-492C-A255-605CCFFCB00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2256F-10C1-492C-A255-605CCFFCB00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7C19-F72E-4424-90CA-218AA43BE0B3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2A81-8688-4470-BC21-AE4943592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7C19-F72E-4424-90CA-218AA43BE0B3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2A81-8688-4470-BC21-AE4943592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7C19-F72E-4424-90CA-218AA43BE0B3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2A81-8688-4470-BC21-AE4943592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7C19-F72E-4424-90CA-218AA43BE0B3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2A81-8688-4470-BC21-AE4943592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7C19-F72E-4424-90CA-218AA43BE0B3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2A81-8688-4470-BC21-AE4943592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7C19-F72E-4424-90CA-218AA43BE0B3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2A81-8688-4470-BC21-AE4943592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7C19-F72E-4424-90CA-218AA43BE0B3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2A81-8688-4470-BC21-AE4943592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7C19-F72E-4424-90CA-218AA43BE0B3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2A81-8688-4470-BC21-AE4943592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7C19-F72E-4424-90CA-218AA43BE0B3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2A81-8688-4470-BC21-AE4943592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7C19-F72E-4424-90CA-218AA43BE0B3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2A81-8688-4470-BC21-AE4943592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7C19-F72E-4424-90CA-218AA43BE0B3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C122A81-8688-4470-BC21-AE49435922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CB7C19-F72E-4424-90CA-218AA43BE0B3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122A81-8688-4470-BC21-AE494359227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Sistem</a:t>
            </a:r>
            <a:r>
              <a:rPr lang="en-US" sz="2400" dirty="0" smtClean="0"/>
              <a:t> Tata </a:t>
            </a:r>
            <a:r>
              <a:rPr lang="en-US" sz="2400" dirty="0" err="1" smtClean="0"/>
              <a:t>Suara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tata</a:t>
            </a:r>
            <a:r>
              <a:rPr lang="en-US" sz="1600" dirty="0" smtClean="0"/>
              <a:t> </a:t>
            </a:r>
            <a:r>
              <a:rPr lang="en-US" sz="1600" dirty="0" err="1" smtClean="0"/>
              <a:t>suara</a:t>
            </a:r>
            <a:r>
              <a:rPr lang="en-US" sz="1600" dirty="0" smtClean="0"/>
              <a:t> 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direncanakan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fasilitas</a:t>
            </a:r>
            <a:r>
              <a:rPr lang="en-US" sz="1600" dirty="0" smtClean="0"/>
              <a:t> </a:t>
            </a:r>
            <a:r>
              <a:rPr lang="en-US" sz="1600" dirty="0" err="1" smtClean="0"/>
              <a:t>kelengkapan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smtClean="0"/>
              <a:t>Tata </a:t>
            </a:r>
            <a:r>
              <a:rPr lang="en-US" sz="1600" dirty="0" err="1" smtClean="0"/>
              <a:t>suara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berupa</a:t>
            </a:r>
            <a:r>
              <a:rPr lang="en-US" sz="1600" dirty="0" smtClean="0"/>
              <a:t> background music </a:t>
            </a:r>
            <a:r>
              <a:rPr lang="en-US" sz="1600" dirty="0" err="1" smtClean="0"/>
              <a:t>dan</a:t>
            </a:r>
            <a:r>
              <a:rPr lang="en-US" sz="1600" dirty="0" smtClean="0"/>
              <a:t> announcing system (public address)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berfungsi</a:t>
            </a:r>
            <a:r>
              <a:rPr lang="en-US" sz="1600" dirty="0" smtClean="0"/>
              <a:t> </a:t>
            </a:r>
            <a:r>
              <a:rPr lang="en-US" sz="1600" dirty="0" err="1" smtClean="0"/>
              <a:t>sbg</a:t>
            </a:r>
            <a:r>
              <a:rPr lang="en-US" sz="1600" dirty="0" smtClean="0"/>
              <a:t> </a:t>
            </a:r>
            <a:r>
              <a:rPr lang="en-US" sz="1600" dirty="0" err="1" smtClean="0"/>
              <a:t>penghias</a:t>
            </a:r>
            <a:r>
              <a:rPr lang="en-US" sz="1600" dirty="0" smtClean="0"/>
              <a:t> </a:t>
            </a:r>
            <a:r>
              <a:rPr lang="en-US" sz="1600" dirty="0" err="1" smtClean="0"/>
              <a:t>keheningan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kalau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pengumuman2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err="1" smtClean="0"/>
              <a:t>Selain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car call, </a:t>
            </a:r>
            <a:r>
              <a:rPr lang="en-US" sz="1600" dirty="0" err="1" smtClean="0"/>
              <a:t>bagi</a:t>
            </a:r>
            <a:r>
              <a:rPr lang="en-US" sz="1600" dirty="0" smtClean="0"/>
              <a:t> bangunan2 </a:t>
            </a:r>
            <a:r>
              <a:rPr lang="en-US" sz="1600" dirty="0" err="1" smtClean="0"/>
              <a:t>umum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err="1" smtClean="0"/>
              <a:t>Peralatan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tata</a:t>
            </a:r>
            <a:r>
              <a:rPr lang="en-US" sz="1600" dirty="0" smtClean="0"/>
              <a:t> </a:t>
            </a:r>
            <a:r>
              <a:rPr lang="en-US" sz="1600" dirty="0" err="1" smtClean="0"/>
              <a:t>suara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berupa</a:t>
            </a:r>
            <a:r>
              <a:rPr lang="en-US" sz="1600" dirty="0" smtClean="0"/>
              <a:t>:</a:t>
            </a:r>
          </a:p>
          <a:p>
            <a:pPr>
              <a:buAutoNum type="arabicPeriod"/>
            </a:pPr>
            <a:r>
              <a:rPr lang="en-US" sz="1600" dirty="0" smtClean="0"/>
              <a:t>Microphone</a:t>
            </a:r>
          </a:p>
          <a:p>
            <a:pPr>
              <a:buAutoNum type="arabicPeriod"/>
            </a:pPr>
            <a:r>
              <a:rPr lang="en-US" sz="1600" dirty="0" smtClean="0"/>
              <a:t>Cassette deck</a:t>
            </a:r>
          </a:p>
          <a:p>
            <a:pPr>
              <a:buAutoNum type="arabicPeriod"/>
            </a:pPr>
            <a:r>
              <a:rPr lang="en-US" sz="1600" dirty="0" err="1" smtClean="0"/>
              <a:t>Mic</a:t>
            </a:r>
            <a:r>
              <a:rPr lang="en-US" sz="1600" dirty="0" smtClean="0"/>
              <a:t> amplifier</a:t>
            </a:r>
          </a:p>
          <a:p>
            <a:pPr>
              <a:buAutoNum type="arabicPeriod"/>
            </a:pPr>
            <a:r>
              <a:rPr lang="en-US" sz="1600" dirty="0" smtClean="0"/>
              <a:t>Speaker</a:t>
            </a:r>
          </a:p>
          <a:p>
            <a:pPr>
              <a:buAutoNum type="arabicPeriod"/>
            </a:pPr>
            <a:r>
              <a:rPr lang="en-US" sz="1600" dirty="0" smtClean="0"/>
              <a:t>Speaker selector </a:t>
            </a:r>
            <a:r>
              <a:rPr lang="en-US" sz="1600" dirty="0" err="1" smtClean="0"/>
              <a:t>swicth</a:t>
            </a:r>
            <a:endParaRPr lang="en-US" sz="1600" dirty="0" smtClean="0"/>
          </a:p>
          <a:p>
            <a:pPr>
              <a:buAutoNum type="arabicPeriod"/>
            </a:pPr>
            <a:r>
              <a:rPr lang="en-US" sz="1600" dirty="0" smtClean="0"/>
              <a:t>Volume control</a:t>
            </a:r>
          </a:p>
          <a:p>
            <a:pPr>
              <a:buAutoNum type="arabicPeriod"/>
            </a:pPr>
            <a:r>
              <a:rPr lang="en-US" sz="1600" dirty="0" smtClean="0"/>
              <a:t>Horn speaker (</a:t>
            </a:r>
            <a:r>
              <a:rPr lang="en-US" sz="1600" dirty="0" err="1" smtClean="0"/>
              <a:t>utk</a:t>
            </a:r>
            <a:r>
              <a:rPr lang="en-US" sz="1600" dirty="0" smtClean="0"/>
              <a:t> car call)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smtClean="0"/>
              <a:t>Speaker Sound Pressure</a:t>
            </a:r>
          </a:p>
          <a:p>
            <a:pPr>
              <a:buNone/>
            </a:pPr>
            <a:r>
              <a:rPr lang="en-US" sz="1600" dirty="0" err="1" smtClean="0"/>
              <a:t>Peletakan</a:t>
            </a:r>
            <a:r>
              <a:rPr lang="en-US" sz="1600" dirty="0" smtClean="0"/>
              <a:t> speaker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sangat</a:t>
            </a:r>
            <a:r>
              <a:rPr lang="en-US" sz="1600" dirty="0" smtClean="0"/>
              <a:t> </a:t>
            </a:r>
            <a:r>
              <a:rPr lang="en-US" sz="1600" dirty="0" err="1" smtClean="0"/>
              <a:t>mempengaruhi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rencana</a:t>
            </a:r>
            <a:r>
              <a:rPr lang="en-US" sz="1600" dirty="0" smtClean="0"/>
              <a:t> langit2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umum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kantor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,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diperhatikan</a:t>
            </a:r>
            <a:r>
              <a:rPr lang="en-US" sz="1600" dirty="0" smtClean="0"/>
              <a:t> </a:t>
            </a:r>
            <a:r>
              <a:rPr lang="en-US" sz="1600" dirty="0" err="1" smtClean="0"/>
              <a:t>letak</a:t>
            </a:r>
            <a:r>
              <a:rPr lang="en-US" sz="1600" dirty="0" smtClean="0"/>
              <a:t> speaker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 </a:t>
            </a:r>
            <a:r>
              <a:rPr lang="en-US" sz="1600" dirty="0" err="1" smtClean="0"/>
              <a:t>shg</a:t>
            </a:r>
            <a:r>
              <a:rPr lang="en-US" sz="1600" dirty="0" smtClean="0"/>
              <a:t> </a:t>
            </a:r>
            <a:r>
              <a:rPr lang="en-US" sz="1600" dirty="0" err="1" smtClean="0"/>
              <a:t>suara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dihasilkan</a:t>
            </a:r>
            <a:r>
              <a:rPr lang="en-US" sz="1600" dirty="0" smtClean="0"/>
              <a:t> </a:t>
            </a:r>
            <a:r>
              <a:rPr lang="en-US" sz="1600" dirty="0" err="1" smtClean="0"/>
              <a:t>dpt</a:t>
            </a:r>
            <a:r>
              <a:rPr lang="en-US" sz="1600" dirty="0" smtClean="0"/>
              <a:t> </a:t>
            </a:r>
            <a:r>
              <a:rPr lang="en-US" sz="1600" dirty="0" err="1" smtClean="0"/>
              <a:t>dinikmati</a:t>
            </a:r>
            <a:r>
              <a:rPr lang="en-US" sz="1600" dirty="0" smtClean="0"/>
              <a:t> dg </a:t>
            </a:r>
            <a:r>
              <a:rPr lang="en-US" sz="1600" dirty="0" err="1" smtClean="0"/>
              <a:t>baik</a:t>
            </a:r>
            <a:r>
              <a:rPr lang="en-US" sz="1600" dirty="0" smtClean="0"/>
              <a:t> (</a:t>
            </a:r>
            <a:r>
              <a:rPr lang="en-US" sz="1600" dirty="0" err="1" smtClean="0"/>
              <a:t>gbr</a:t>
            </a:r>
            <a:r>
              <a:rPr lang="en-US" sz="1600" dirty="0" smtClean="0"/>
              <a:t> 8.1)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smtClean="0"/>
              <a:t>Horn Speaker</a:t>
            </a:r>
          </a:p>
          <a:p>
            <a:pPr>
              <a:buNone/>
            </a:pPr>
            <a:r>
              <a:rPr lang="en-US" sz="1600" dirty="0" smtClean="0"/>
              <a:t>Horn speaker </a:t>
            </a:r>
            <a:r>
              <a:rPr lang="en-US" sz="1600" dirty="0" err="1" smtClean="0"/>
              <a:t>diletakan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parkir</a:t>
            </a:r>
            <a:r>
              <a:rPr lang="en-US" sz="1600" dirty="0" smtClean="0"/>
              <a:t> </a:t>
            </a:r>
            <a:r>
              <a:rPr lang="en-US" sz="1600" dirty="0" err="1" smtClean="0"/>
              <a:t>terbuka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istirahat</a:t>
            </a:r>
            <a:r>
              <a:rPr lang="en-US" sz="1600" dirty="0" smtClean="0"/>
              <a:t> </a:t>
            </a:r>
            <a:r>
              <a:rPr lang="en-US" sz="1600" dirty="0" err="1" smtClean="0"/>
              <a:t>supir</a:t>
            </a:r>
            <a:r>
              <a:rPr lang="en-US" sz="1600" dirty="0" smtClean="0"/>
              <a:t>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suara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dihasilkan</a:t>
            </a:r>
            <a:r>
              <a:rPr lang="en-US" sz="1600" dirty="0" smtClean="0"/>
              <a:t> </a:t>
            </a:r>
            <a:r>
              <a:rPr lang="en-US" sz="1600" dirty="0" err="1" smtClean="0"/>
              <a:t>dpt</a:t>
            </a:r>
            <a:r>
              <a:rPr lang="en-US" sz="1600" dirty="0" smtClean="0"/>
              <a:t> </a:t>
            </a:r>
            <a:r>
              <a:rPr lang="en-US" sz="1600" dirty="0" err="1" smtClean="0"/>
              <a:t>didengar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supir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sedang</a:t>
            </a:r>
            <a:r>
              <a:rPr lang="en-US" sz="1600" dirty="0" smtClean="0"/>
              <a:t> </a:t>
            </a:r>
            <a:r>
              <a:rPr lang="en-US" sz="1600" dirty="0" err="1" smtClean="0"/>
              <a:t>menunggu</a:t>
            </a:r>
            <a:r>
              <a:rPr lang="en-US" sz="1600" dirty="0" smtClean="0"/>
              <a:t> </a:t>
            </a:r>
            <a:r>
              <a:rPr lang="en-US" sz="1600" dirty="0" err="1" smtClean="0"/>
              <a:t>mobilnya</a:t>
            </a:r>
            <a:r>
              <a:rPr lang="en-US" sz="1600" dirty="0" smtClean="0"/>
              <a:t> (</a:t>
            </a:r>
            <a:r>
              <a:rPr lang="en-US" sz="1600" dirty="0" err="1" smtClean="0"/>
              <a:t>gbr</a:t>
            </a:r>
            <a:r>
              <a:rPr lang="en-US" sz="1600" dirty="0" smtClean="0"/>
              <a:t>. 8.2)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smtClean="0"/>
              <a:t>Microphone </a:t>
            </a:r>
            <a:r>
              <a:rPr lang="en-US" sz="1600" dirty="0" err="1" smtClean="0"/>
              <a:t>dan</a:t>
            </a:r>
            <a:r>
              <a:rPr lang="en-US" sz="1600" dirty="0" smtClean="0"/>
              <a:t> Amplifier</a:t>
            </a:r>
          </a:p>
          <a:p>
            <a:pPr>
              <a:buNone/>
            </a:pPr>
            <a:r>
              <a:rPr lang="en-US" sz="1600" dirty="0" smtClean="0"/>
              <a:t>Alat2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sebaiknya</a:t>
            </a:r>
            <a:r>
              <a:rPr lang="en-US" sz="1600" dirty="0" smtClean="0"/>
              <a:t> </a:t>
            </a:r>
            <a:r>
              <a:rPr lang="en-US" sz="1600" dirty="0" err="1" smtClean="0"/>
              <a:t>diletakan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aman</a:t>
            </a:r>
            <a:r>
              <a:rPr lang="en-US" sz="1600" dirty="0" smtClean="0"/>
              <a:t>, </a:t>
            </a:r>
            <a:r>
              <a:rPr lang="en-US" sz="1600" dirty="0" err="1" smtClean="0"/>
              <a:t>strategis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gampang</a:t>
            </a:r>
            <a:r>
              <a:rPr lang="en-US" sz="1600" dirty="0" smtClean="0"/>
              <a:t> </a:t>
            </a:r>
            <a:r>
              <a:rPr lang="en-US" sz="1600" dirty="0" err="1" smtClean="0"/>
              <a:t>dijangkau</a:t>
            </a:r>
            <a:r>
              <a:rPr lang="en-US" sz="1600" dirty="0" smtClean="0"/>
              <a:t>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mengganggu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perancangan</a:t>
            </a:r>
            <a:r>
              <a:rPr lang="en-US" sz="1600" dirty="0" smtClean="0"/>
              <a:t> interior </a:t>
            </a:r>
            <a:r>
              <a:rPr lang="en-US" sz="1600" dirty="0" err="1" smtClean="0"/>
              <a:t>sebaiknya</a:t>
            </a:r>
            <a:r>
              <a:rPr lang="en-US" sz="1600" dirty="0" smtClean="0"/>
              <a:t> alat2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diletakan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reception desk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diletakan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khusus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dekat</a:t>
            </a:r>
            <a:r>
              <a:rPr lang="en-US" sz="1600" dirty="0" smtClean="0"/>
              <a:t> dg reception desk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ditangani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operator </a:t>
            </a:r>
            <a:r>
              <a:rPr lang="en-US" sz="1600" dirty="0" err="1" smtClean="0"/>
              <a:t>sbg</a:t>
            </a:r>
            <a:r>
              <a:rPr lang="en-US" sz="1600" dirty="0" smtClean="0"/>
              <a:t> </a:t>
            </a:r>
            <a:r>
              <a:rPr lang="en-US" sz="1600" dirty="0" err="1" smtClean="0"/>
              <a:t>pengelola</a:t>
            </a:r>
            <a:r>
              <a:rPr lang="en-US" sz="1600" dirty="0" smtClean="0"/>
              <a:t> alat2 </a:t>
            </a:r>
            <a:r>
              <a:rPr lang="en-US" sz="1600" dirty="0" err="1" smtClean="0"/>
              <a:t>tsb</a:t>
            </a:r>
            <a:r>
              <a:rPr lang="en-US" sz="1600" dirty="0" smtClean="0"/>
              <a:t> (</a:t>
            </a:r>
            <a:r>
              <a:rPr lang="en-US" sz="1600" dirty="0" err="1" smtClean="0"/>
              <a:t>gbr</a:t>
            </a:r>
            <a:r>
              <a:rPr lang="en-US" sz="1600" dirty="0" smtClean="0"/>
              <a:t> 8.3)</a:t>
            </a:r>
            <a:endParaRPr lang="en-US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206</Words>
  <Application>Microsoft Office PowerPoint</Application>
  <PresentationFormat>On-screen Show (4:3)</PresentationFormat>
  <Paragraphs>24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Sistem Tata Suara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Tata Suara</dc:title>
  <dc:creator>Elsa</dc:creator>
  <cp:lastModifiedBy>Elsa</cp:lastModifiedBy>
  <cp:revision>3</cp:revision>
  <dcterms:created xsi:type="dcterms:W3CDTF">2017-11-21T11:58:53Z</dcterms:created>
  <dcterms:modified xsi:type="dcterms:W3CDTF">2017-11-21T14:17:17Z</dcterms:modified>
</cp:coreProperties>
</file>