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C62E3-40F2-49F5-8A04-FF0564A95FE5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65F8D-AC0D-4B50-B490-C35A85990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0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65F8D-AC0D-4B50-B490-C35A85990BE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65F8D-AC0D-4B50-B490-C35A85990BE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65F8D-AC0D-4B50-B490-C35A85990BE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65F8D-AC0D-4B50-B490-C35A85990BE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65F8D-AC0D-4B50-B490-C35A85990BE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65F8D-AC0D-4B50-B490-C35A85990BE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65F8D-AC0D-4B50-B490-C35A85990BE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65F8D-AC0D-4B50-B490-C35A85990BE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D3C5-36E1-4CA9-9E04-68D766F7F283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D524-30E3-431E-871F-F248ACCA6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D3C5-36E1-4CA9-9E04-68D766F7F283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D524-30E3-431E-871F-F248ACCA6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D3C5-36E1-4CA9-9E04-68D766F7F283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D524-30E3-431E-871F-F248ACCA6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D3C5-36E1-4CA9-9E04-68D766F7F283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D524-30E3-431E-871F-F248ACCA6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D3C5-36E1-4CA9-9E04-68D766F7F283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D524-30E3-431E-871F-F248ACCA6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D3C5-36E1-4CA9-9E04-68D766F7F283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D524-30E3-431E-871F-F248ACCA6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D3C5-36E1-4CA9-9E04-68D766F7F283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D524-30E3-431E-871F-F248ACCA6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D3C5-36E1-4CA9-9E04-68D766F7F283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D524-30E3-431E-871F-F248ACCA6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D3C5-36E1-4CA9-9E04-68D766F7F283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D524-30E3-431E-871F-F248ACCA6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D3C5-36E1-4CA9-9E04-68D766F7F283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D524-30E3-431E-871F-F248ACCA6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D3C5-36E1-4CA9-9E04-68D766F7F283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70D524-30E3-431E-871F-F248ACCA60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62D3C5-36E1-4CA9-9E04-68D766F7F283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70D524-30E3-431E-871F-F248ACCA60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Transportasi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Bangunan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memerlukan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angkut</a:t>
            </a:r>
            <a:r>
              <a:rPr lang="en-US" sz="1600" dirty="0" smtClean="0"/>
              <a:t>/</a:t>
            </a:r>
            <a:r>
              <a:rPr lang="en-US" sz="1600" dirty="0" err="1" smtClean="0"/>
              <a:t>transportasi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kenyamanan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lalu</a:t>
            </a:r>
            <a:r>
              <a:rPr lang="en-US" sz="1600" dirty="0" smtClean="0"/>
              <a:t> </a:t>
            </a:r>
            <a:r>
              <a:rPr lang="en-US" sz="1600" dirty="0" err="1" smtClean="0"/>
              <a:t>lalang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transportasi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mempunyai</a:t>
            </a:r>
            <a:r>
              <a:rPr lang="en-US" sz="1600" dirty="0" smtClean="0"/>
              <a:t> </a:t>
            </a:r>
            <a:r>
              <a:rPr lang="en-US" sz="1600" dirty="0" err="1" smtClean="0"/>
              <a:t>sifat</a:t>
            </a:r>
            <a:r>
              <a:rPr lang="en-US" sz="1600" dirty="0" smtClean="0"/>
              <a:t> </a:t>
            </a:r>
            <a:r>
              <a:rPr lang="en-US" sz="1600" dirty="0" err="1" smtClean="0"/>
              <a:t>sbg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angkut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:</a:t>
            </a:r>
          </a:p>
          <a:p>
            <a:pPr>
              <a:buAutoNum type="alphaLcPeriod"/>
            </a:pPr>
            <a:r>
              <a:rPr lang="en-US" sz="1600" dirty="0" err="1" smtClean="0"/>
              <a:t>Vertikal</a:t>
            </a:r>
            <a:r>
              <a:rPr lang="en-US" sz="1600" dirty="0" smtClean="0"/>
              <a:t>,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elevator</a:t>
            </a:r>
          </a:p>
          <a:p>
            <a:pPr>
              <a:buAutoNum type="alphaLcPeriod"/>
            </a:pPr>
            <a:r>
              <a:rPr lang="en-US" sz="1600" dirty="0" smtClean="0"/>
              <a:t>Horizontal,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konveyor</a:t>
            </a:r>
            <a:endParaRPr lang="en-US" sz="1600" dirty="0" smtClean="0"/>
          </a:p>
          <a:p>
            <a:pPr>
              <a:buAutoNum type="alphaLcPeriod"/>
            </a:pPr>
            <a:r>
              <a:rPr lang="en-US" sz="1600" dirty="0" smtClean="0"/>
              <a:t>Miring,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eskalator</a:t>
            </a: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Elevator</a:t>
            </a:r>
          </a:p>
          <a:p>
            <a:pPr>
              <a:buNone/>
            </a:pPr>
            <a:r>
              <a:rPr lang="en-US" sz="1600" dirty="0" smtClean="0"/>
              <a:t>Elevator </a:t>
            </a:r>
            <a:r>
              <a:rPr lang="en-US" sz="1600" dirty="0" err="1" smtClean="0"/>
              <a:t>sering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lift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kereta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angkut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mengangkut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Lift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dipasang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bangunan2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tingginya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4 </a:t>
            </a:r>
            <a:r>
              <a:rPr lang="en-US" sz="1600" dirty="0" err="1" smtClean="0"/>
              <a:t>lantai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kemampuan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naik</a:t>
            </a:r>
            <a:r>
              <a:rPr lang="en-US" sz="1600" dirty="0" smtClean="0"/>
              <a:t> </a:t>
            </a:r>
            <a:r>
              <a:rPr lang="en-US" sz="1600" dirty="0" err="1" smtClean="0"/>
              <a:t>turun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menjalankan</a:t>
            </a:r>
            <a:r>
              <a:rPr lang="en-US" sz="1600" dirty="0" smtClean="0"/>
              <a:t> </a:t>
            </a:r>
            <a:r>
              <a:rPr lang="en-US" sz="1600" dirty="0" err="1" smtClean="0"/>
              <a:t>tugas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keperluannya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hanya</a:t>
            </a:r>
            <a:r>
              <a:rPr lang="en-US" sz="1600" dirty="0" smtClean="0"/>
              <a:t> </a:t>
            </a:r>
            <a:r>
              <a:rPr lang="en-US" sz="1600" dirty="0" err="1" smtClean="0"/>
              <a:t>mampu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sampai</a:t>
            </a:r>
            <a:r>
              <a:rPr lang="en-US" sz="1600" dirty="0" smtClean="0"/>
              <a:t> dg 4 </a:t>
            </a:r>
            <a:r>
              <a:rPr lang="en-US" sz="1600" dirty="0" err="1" smtClean="0"/>
              <a:t>lantai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Lift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dibagi</a:t>
            </a:r>
            <a:r>
              <a:rPr lang="en-US" sz="1600" dirty="0" smtClean="0"/>
              <a:t> </a:t>
            </a:r>
            <a:r>
              <a:rPr lang="en-US" sz="1600" dirty="0" err="1" smtClean="0"/>
              <a:t>menurut</a:t>
            </a:r>
            <a:r>
              <a:rPr lang="en-US" sz="1600" dirty="0" smtClean="0"/>
              <a:t> </a:t>
            </a:r>
            <a:r>
              <a:rPr lang="en-US" sz="1600" dirty="0" err="1" smtClean="0"/>
              <a:t>fungsinya</a:t>
            </a:r>
            <a:r>
              <a:rPr lang="en-US" sz="1600" dirty="0" smtClean="0"/>
              <a:t>:</a:t>
            </a:r>
          </a:p>
          <a:p>
            <a:pPr>
              <a:buAutoNum type="alphaLcPeriod"/>
            </a:pPr>
            <a:r>
              <a:rPr lang="en-US" sz="1600" dirty="0" smtClean="0"/>
              <a:t>Lift </a:t>
            </a:r>
            <a:r>
              <a:rPr lang="en-US" sz="1600" dirty="0" err="1" smtClean="0"/>
              <a:t>penumpang</a:t>
            </a:r>
            <a:r>
              <a:rPr lang="en-US" sz="1600" dirty="0" smtClean="0"/>
              <a:t> (passenger elevator)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mengangkut</a:t>
            </a:r>
            <a:r>
              <a:rPr lang="en-US" sz="1600" dirty="0" smtClean="0"/>
              <a:t> </a:t>
            </a:r>
            <a:r>
              <a:rPr lang="en-US" sz="1600" dirty="0" err="1" smtClean="0"/>
              <a:t>manusia</a:t>
            </a:r>
            <a:endParaRPr lang="en-US" sz="1600" dirty="0" smtClean="0"/>
          </a:p>
          <a:p>
            <a:pPr>
              <a:buAutoNum type="alphaLcPeriod"/>
            </a:pPr>
            <a:r>
              <a:rPr lang="en-US" sz="1600" dirty="0" smtClean="0"/>
              <a:t>Lift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(fright elevator)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mengangkut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/>
              <a:t>Konveyor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angkut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orang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arah</a:t>
            </a:r>
            <a:r>
              <a:rPr lang="en-US" sz="1800" dirty="0" smtClean="0"/>
              <a:t> </a:t>
            </a:r>
            <a:r>
              <a:rPr lang="en-US" sz="1800" dirty="0" err="1" smtClean="0"/>
              <a:t>mendatar</a:t>
            </a:r>
            <a:r>
              <a:rPr lang="en-US" sz="1800" dirty="0" smtClean="0"/>
              <a:t> / horizontal.</a:t>
            </a:r>
          </a:p>
          <a:p>
            <a:pPr marL="0" indent="0">
              <a:buNone/>
            </a:pPr>
            <a:r>
              <a:rPr lang="en-US" sz="1800" dirty="0" err="1" smtClean="0"/>
              <a:t>Dipasang</a:t>
            </a:r>
            <a:r>
              <a:rPr lang="en-US" sz="1800" dirty="0" smtClean="0"/>
              <a:t> </a:t>
            </a:r>
            <a:r>
              <a:rPr lang="en-US" sz="1800" dirty="0" err="1" smtClean="0"/>
              <a:t>dlm</a:t>
            </a:r>
            <a:r>
              <a:rPr lang="en-US" sz="1800" dirty="0" smtClean="0"/>
              <a:t> </a:t>
            </a:r>
            <a:r>
              <a:rPr lang="en-US" sz="1800" dirty="0" err="1" smtClean="0"/>
              <a:t>keadaan</a:t>
            </a:r>
            <a:r>
              <a:rPr lang="en-US" sz="1800" dirty="0" smtClean="0"/>
              <a:t> </a:t>
            </a:r>
            <a:r>
              <a:rPr lang="en-US" sz="1800" dirty="0" err="1" smtClean="0"/>
              <a:t>datar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miring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derajat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 &lt; 10 </a:t>
            </a:r>
            <a:r>
              <a:rPr lang="en-US" sz="1800" dirty="0" err="1" smtClean="0"/>
              <a:t>derajat</a:t>
            </a:r>
            <a:r>
              <a:rPr lang="en-US" sz="1800" dirty="0" smtClean="0"/>
              <a:t> (</a:t>
            </a:r>
            <a:r>
              <a:rPr lang="en-US" sz="1800" dirty="0" err="1" smtClean="0"/>
              <a:t>gbr</a:t>
            </a:r>
            <a:r>
              <a:rPr lang="en-US" sz="1800" dirty="0" smtClean="0"/>
              <a:t> 9.6)</a:t>
            </a:r>
          </a:p>
          <a:p>
            <a:pPr marL="0" indent="0">
              <a:buNone/>
            </a:pP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berupa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plat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800" dirty="0" err="1" smtClean="0"/>
              <a:t>injakan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terpotong2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dihubungkan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lain dg </a:t>
            </a:r>
            <a:r>
              <a:rPr lang="en-US" sz="1800" dirty="0" err="1" smtClean="0"/>
              <a:t>rantai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dinding</a:t>
            </a:r>
            <a:r>
              <a:rPr lang="en-US" sz="1800" dirty="0" smtClean="0"/>
              <a:t> </a:t>
            </a:r>
            <a:r>
              <a:rPr lang="en-US" sz="1800" dirty="0" err="1" smtClean="0"/>
              <a:t>sbg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pegangan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err="1" smtClean="0"/>
              <a:t>Jarak</a:t>
            </a:r>
            <a:r>
              <a:rPr lang="en-US" sz="1800" dirty="0" smtClean="0"/>
              <a:t> </a:t>
            </a:r>
            <a:r>
              <a:rPr lang="en-US" sz="1800" dirty="0" err="1" smtClean="0"/>
              <a:t>jangkauan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tergantung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dg </a:t>
            </a:r>
            <a:r>
              <a:rPr lang="en-US" sz="1800" dirty="0" err="1" smtClean="0"/>
              <a:t>lebar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2 orang.</a:t>
            </a:r>
          </a:p>
          <a:p>
            <a:pPr marL="0" indent="0">
              <a:buNone/>
            </a:pP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,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mengangkut</a:t>
            </a:r>
            <a:r>
              <a:rPr lang="en-US" sz="1800" dirty="0" smtClean="0"/>
              <a:t> orang </a:t>
            </a:r>
            <a:r>
              <a:rPr lang="en-US" sz="1800" dirty="0" err="1" smtClean="0"/>
              <a:t>dlm</a:t>
            </a:r>
            <a:r>
              <a:rPr lang="en-US" sz="1800" dirty="0" smtClean="0"/>
              <a:t> </a:t>
            </a:r>
            <a:r>
              <a:rPr lang="en-US" sz="1800" dirty="0" err="1" smtClean="0"/>
              <a:t>jarak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 (</a:t>
            </a:r>
            <a:r>
              <a:rPr lang="en-US" sz="1800" dirty="0" err="1" smtClean="0"/>
              <a:t>sifat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menghemat</a:t>
            </a:r>
            <a:r>
              <a:rPr lang="en-US" sz="1800" dirty="0" smtClean="0"/>
              <a:t> </a:t>
            </a:r>
            <a:r>
              <a:rPr lang="en-US" sz="1800" dirty="0" err="1" smtClean="0"/>
              <a:t>tenaga</a:t>
            </a:r>
            <a:r>
              <a:rPr lang="en-US" sz="1800" dirty="0" smtClean="0"/>
              <a:t>). </a:t>
            </a:r>
          </a:p>
          <a:p>
            <a:pPr marL="0" indent="0">
              <a:buNone/>
            </a:pP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dipasang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tempat2 </a:t>
            </a:r>
            <a:r>
              <a:rPr lang="en-US" sz="1800" dirty="0" err="1" smtClean="0"/>
              <a:t>umum</a:t>
            </a:r>
            <a:r>
              <a:rPr lang="en-US" sz="1800" dirty="0" smtClean="0"/>
              <a:t>,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stasiun</a:t>
            </a:r>
            <a:r>
              <a:rPr lang="en-US" sz="1800" dirty="0" smtClean="0"/>
              <a:t> </a:t>
            </a:r>
            <a:r>
              <a:rPr lang="en-US" sz="1800" dirty="0" err="1" smtClean="0"/>
              <a:t>kereta</a:t>
            </a:r>
            <a:r>
              <a:rPr lang="en-US" sz="1800" dirty="0" smtClean="0"/>
              <a:t> </a:t>
            </a:r>
            <a:r>
              <a:rPr lang="en-US" sz="1800" dirty="0" err="1" smtClean="0"/>
              <a:t>api</a:t>
            </a:r>
            <a:r>
              <a:rPr lang="en-US" sz="1800" dirty="0" smtClean="0"/>
              <a:t>, bus, </a:t>
            </a:r>
            <a:r>
              <a:rPr lang="en-US" sz="1800" dirty="0" err="1" smtClean="0"/>
              <a:t>lapangan</a:t>
            </a:r>
            <a:r>
              <a:rPr lang="en-US" sz="1800" dirty="0" smtClean="0"/>
              <a:t> </a:t>
            </a:r>
            <a:r>
              <a:rPr lang="en-US" sz="1800" dirty="0" err="1" smtClean="0"/>
              <a:t>udara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pabrik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99374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 err="1" smtClean="0"/>
              <a:t>Eskalator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angkut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serupa</a:t>
            </a:r>
            <a:r>
              <a:rPr lang="en-US" sz="1600" dirty="0" smtClean="0"/>
              <a:t> dg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angkut</a:t>
            </a:r>
            <a:r>
              <a:rPr lang="en-US" sz="1600" dirty="0" smtClean="0"/>
              <a:t> </a:t>
            </a:r>
            <a:r>
              <a:rPr lang="en-US" sz="1600" dirty="0" err="1" smtClean="0"/>
              <a:t>konveyor</a:t>
            </a:r>
            <a:r>
              <a:rPr lang="en-US" sz="1600" dirty="0" smtClean="0"/>
              <a:t> </a:t>
            </a:r>
            <a:r>
              <a:rPr lang="en-US" sz="1600" dirty="0" err="1" smtClean="0"/>
              <a:t>hanya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titikberatkan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pengangkutan</a:t>
            </a:r>
            <a:r>
              <a:rPr lang="en-US" sz="1600" dirty="0" smtClean="0"/>
              <a:t> orang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lantai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arah</a:t>
            </a:r>
            <a:r>
              <a:rPr lang="en-US" sz="1600" dirty="0" smtClean="0"/>
              <a:t> miring </a:t>
            </a:r>
            <a:r>
              <a:rPr lang="en-US" sz="1600" dirty="0" err="1" smtClean="0"/>
              <a:t>menuju</a:t>
            </a:r>
            <a:r>
              <a:rPr lang="en-US" sz="1600" dirty="0" smtClean="0"/>
              <a:t> </a:t>
            </a:r>
            <a:r>
              <a:rPr lang="en-US" sz="1600" dirty="0" err="1" smtClean="0"/>
              <a:t>lantai</a:t>
            </a:r>
            <a:r>
              <a:rPr lang="en-US" sz="1600" dirty="0" smtClean="0"/>
              <a:t> di </a:t>
            </a:r>
            <a:r>
              <a:rPr lang="en-US" sz="1600" dirty="0" err="1" smtClean="0"/>
              <a:t>atasnya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demikian</a:t>
            </a:r>
            <a:r>
              <a:rPr lang="en-US" sz="1600" dirty="0" smtClean="0"/>
              <a:t> </a:t>
            </a:r>
            <a:r>
              <a:rPr lang="en-US" sz="1600" dirty="0" err="1" smtClean="0"/>
              <a:t>pemasangan</a:t>
            </a:r>
            <a:r>
              <a:rPr lang="en-US" sz="1600" dirty="0" smtClean="0"/>
              <a:t> dg miring &gt; 10 </a:t>
            </a:r>
            <a:r>
              <a:rPr lang="en-US" sz="1600" dirty="0" err="1" smtClean="0"/>
              <a:t>derajat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dg </a:t>
            </a:r>
            <a:r>
              <a:rPr lang="en-US" sz="1600" dirty="0" err="1" smtClean="0"/>
              <a:t>kemiringan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standar</a:t>
            </a:r>
            <a:r>
              <a:rPr lang="en-US" sz="1600" dirty="0" smtClean="0"/>
              <a:t> </a:t>
            </a:r>
            <a:r>
              <a:rPr lang="en-US" sz="1600" dirty="0" err="1" smtClean="0"/>
              <a:t>perbandingan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datar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ketinggian</a:t>
            </a:r>
            <a:r>
              <a:rPr lang="en-US" sz="1600" dirty="0" smtClean="0"/>
              <a:t> 30 </a:t>
            </a:r>
            <a:r>
              <a:rPr lang="en-US" sz="1600" dirty="0" err="1" smtClean="0"/>
              <a:t>s.d</a:t>
            </a:r>
            <a:r>
              <a:rPr lang="en-US" sz="1600" dirty="0" smtClean="0"/>
              <a:t> 35 </a:t>
            </a:r>
            <a:r>
              <a:rPr lang="en-US" sz="1600" dirty="0" err="1" smtClean="0"/>
              <a:t>derajat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r>
              <a:rPr lang="en-US" sz="1600" dirty="0" err="1" smtClean="0"/>
              <a:t>Selain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angkut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perpaduan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eskalator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konveyor</a:t>
            </a:r>
            <a:r>
              <a:rPr lang="en-US" sz="1600" dirty="0" smtClean="0"/>
              <a:t>,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jalurnya</a:t>
            </a:r>
            <a:r>
              <a:rPr lang="en-US" sz="1600" dirty="0" smtClean="0"/>
              <a:t> </a:t>
            </a:r>
            <a:r>
              <a:rPr lang="en-US" sz="1600" dirty="0" err="1" smtClean="0"/>
              <a:t>melingkar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berbelok2.</a:t>
            </a:r>
          </a:p>
          <a:p>
            <a:pPr marL="0" indent="0">
              <a:buNone/>
            </a:pPr>
            <a:r>
              <a:rPr lang="en-US" sz="1600" dirty="0" err="1" smtClean="0"/>
              <a:t>Panjang</a:t>
            </a:r>
            <a:r>
              <a:rPr lang="en-US" sz="1600" dirty="0" smtClean="0"/>
              <a:t> </a:t>
            </a:r>
            <a:r>
              <a:rPr lang="en-US" sz="1600" dirty="0" err="1" smtClean="0"/>
              <a:t>eskalator</a:t>
            </a:r>
            <a:r>
              <a:rPr lang="en-US" sz="1600" dirty="0" smtClean="0"/>
              <a:t> </a:t>
            </a:r>
            <a:r>
              <a:rPr lang="en-US" sz="1600" dirty="0" err="1" smtClean="0"/>
              <a:t>disesuaikan</a:t>
            </a:r>
            <a:r>
              <a:rPr lang="en-US" sz="1600" dirty="0" smtClean="0"/>
              <a:t> dg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, </a:t>
            </a:r>
            <a:r>
              <a:rPr lang="en-US" sz="1600" dirty="0" err="1" smtClean="0"/>
              <a:t>lebar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org </a:t>
            </a:r>
            <a:r>
              <a:rPr lang="en-US" sz="1600" dirty="0" err="1" smtClean="0"/>
              <a:t>lbh</a:t>
            </a:r>
            <a:r>
              <a:rPr lang="en-US" sz="1600" dirty="0" smtClean="0"/>
              <a:t> </a:t>
            </a:r>
            <a:r>
              <a:rPr lang="en-US" sz="1600" dirty="0" err="1" smtClean="0"/>
              <a:t>kurang</a:t>
            </a:r>
            <a:r>
              <a:rPr lang="en-US" sz="1600" dirty="0" smtClean="0"/>
              <a:t> 60 cm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2 org </a:t>
            </a:r>
            <a:r>
              <a:rPr lang="en-US" sz="1600" dirty="0" err="1" smtClean="0"/>
              <a:t>lebiih</a:t>
            </a:r>
            <a:r>
              <a:rPr lang="en-US" sz="1600" dirty="0" smtClean="0"/>
              <a:t> </a:t>
            </a:r>
            <a:r>
              <a:rPr lang="en-US" sz="1600" dirty="0" err="1" smtClean="0"/>
              <a:t>kurang</a:t>
            </a:r>
            <a:r>
              <a:rPr lang="en-US" sz="1600" dirty="0" smtClean="0"/>
              <a:t> 100 -120 cm. 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Penyusunan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pemasanngannya</a:t>
            </a:r>
            <a:r>
              <a:rPr lang="en-US" sz="1600" dirty="0" smtClean="0"/>
              <a:t>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sejajar</a:t>
            </a:r>
            <a:r>
              <a:rPr lang="en-US" sz="1600" dirty="0" smtClean="0"/>
              <a:t>, </a:t>
            </a:r>
            <a:r>
              <a:rPr lang="en-US" sz="1600" dirty="0" err="1" smtClean="0"/>
              <a:t>berurutan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bersilangan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terdiri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segmen2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tiap</a:t>
            </a:r>
            <a:r>
              <a:rPr lang="en-US" sz="1600" dirty="0" smtClean="0"/>
              <a:t> </a:t>
            </a:r>
            <a:r>
              <a:rPr lang="en-US" sz="1600" dirty="0" err="1" smtClean="0"/>
              <a:t>anak</a:t>
            </a:r>
            <a:r>
              <a:rPr lang="en-US" sz="1600" dirty="0" smtClean="0"/>
              <a:t> </a:t>
            </a:r>
            <a:r>
              <a:rPr lang="en-US" sz="1600" dirty="0" err="1" smtClean="0"/>
              <a:t>tangga</a:t>
            </a:r>
            <a:r>
              <a:rPr lang="en-US" sz="1600" dirty="0" smtClean="0"/>
              <a:t> (trap)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dihubungkan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dg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, </a:t>
            </a:r>
            <a:r>
              <a:rPr lang="en-US" sz="1600" dirty="0" err="1" smtClean="0"/>
              <a:t>eskalator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</a:t>
            </a:r>
            <a:r>
              <a:rPr lang="en-US" sz="1600" dirty="0" err="1" smtClean="0"/>
              <a:t>maju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mundur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jg</a:t>
            </a:r>
            <a:r>
              <a:rPr lang="en-US" sz="1600" dirty="0" smtClean="0"/>
              <a:t> elevator, </a:t>
            </a:r>
            <a:r>
              <a:rPr lang="en-US" sz="1600" dirty="0" err="1" smtClean="0"/>
              <a:t>eskalator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diatur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otomatis</a:t>
            </a:r>
            <a:r>
              <a:rPr lang="en-US" sz="1600" dirty="0" smtClean="0"/>
              <a:t>,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waktu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</a:t>
            </a:r>
            <a:r>
              <a:rPr lang="en-US" sz="1600" dirty="0" err="1" smtClean="0"/>
              <a:t>berhenti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berhenti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berjalan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sinyal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menunjukan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penumpang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eskalator</a:t>
            </a:r>
            <a:r>
              <a:rPr lang="en-US" sz="1600" dirty="0" smtClean="0"/>
              <a:t>  </a:t>
            </a:r>
            <a:r>
              <a:rPr lang="en-US" sz="1600" dirty="0" err="1" smtClean="0"/>
              <a:t>tsb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Eskalator</a:t>
            </a:r>
            <a:r>
              <a:rPr lang="en-US" sz="1600" dirty="0" smtClean="0"/>
              <a:t> </a:t>
            </a:r>
            <a:r>
              <a:rPr lang="en-US" sz="1600" dirty="0" err="1" smtClean="0"/>
              <a:t>jg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terletak</a:t>
            </a:r>
            <a:r>
              <a:rPr lang="en-US" sz="1600" dirty="0" smtClean="0"/>
              <a:t> di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lantai</a:t>
            </a:r>
            <a:r>
              <a:rPr lang="en-US" sz="1600" dirty="0" smtClean="0"/>
              <a:t>.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,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struktur</a:t>
            </a:r>
            <a:r>
              <a:rPr lang="en-US" sz="1600" dirty="0" smtClean="0"/>
              <a:t> </a:t>
            </a:r>
            <a:r>
              <a:rPr lang="en-US" sz="1600" dirty="0" err="1" smtClean="0"/>
              <a:t>hrs</a:t>
            </a:r>
            <a:r>
              <a:rPr lang="en-US" sz="1600" dirty="0" smtClean="0"/>
              <a:t> </a:t>
            </a:r>
            <a:r>
              <a:rPr lang="en-US" sz="1600" dirty="0" err="1" smtClean="0"/>
              <a:t>diingatkan</a:t>
            </a:r>
            <a:r>
              <a:rPr lang="en-US" sz="1600" dirty="0" smtClean="0"/>
              <a:t>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</a:t>
            </a:r>
            <a:r>
              <a:rPr lang="en-US" sz="1600" dirty="0" err="1" smtClean="0"/>
              <a:t>kesalahan</a:t>
            </a:r>
            <a:r>
              <a:rPr lang="en-US" sz="1600" dirty="0" smtClean="0"/>
              <a:t> </a:t>
            </a:r>
            <a:r>
              <a:rPr lang="en-US" sz="1600" dirty="0" err="1" smtClean="0"/>
              <a:t>perancangan</a:t>
            </a:r>
            <a:r>
              <a:rPr lang="en-US" sz="1600" dirty="0" smtClean="0"/>
              <a:t>. (gbr.9.7)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29111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c. Lift </a:t>
            </a:r>
            <a:r>
              <a:rPr lang="en-US" sz="1600" dirty="0" err="1" smtClean="0"/>
              <a:t>uang</a:t>
            </a:r>
            <a:r>
              <a:rPr lang="en-US" sz="1600" dirty="0" smtClean="0"/>
              <a:t> / </a:t>
            </a:r>
            <a:r>
              <a:rPr lang="en-US" sz="1600" dirty="0" err="1" smtClean="0"/>
              <a:t>makanan</a:t>
            </a:r>
            <a:r>
              <a:rPr lang="en-US" sz="1600" dirty="0" smtClean="0"/>
              <a:t> (dumb waiters)</a:t>
            </a:r>
          </a:p>
          <a:p>
            <a:pPr>
              <a:buNone/>
            </a:pPr>
            <a:r>
              <a:rPr lang="en-US" sz="1600" dirty="0" smtClean="0"/>
              <a:t>d. Lift </a:t>
            </a:r>
            <a:r>
              <a:rPr lang="en-US" sz="1600" dirty="0" err="1" smtClean="0"/>
              <a:t>pemadam</a:t>
            </a:r>
            <a:r>
              <a:rPr lang="en-US" sz="1600" dirty="0" smtClean="0"/>
              <a:t> </a:t>
            </a:r>
            <a:r>
              <a:rPr lang="en-US" sz="1600" dirty="0" err="1" smtClean="0"/>
              <a:t>kebakaran</a:t>
            </a:r>
            <a:r>
              <a:rPr lang="en-US" sz="1600" dirty="0" smtClean="0"/>
              <a:t>,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lift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berfungsi</a:t>
            </a:r>
            <a:r>
              <a:rPr lang="en-US" sz="1600" dirty="0" smtClean="0"/>
              <a:t> </a:t>
            </a:r>
            <a:r>
              <a:rPr lang="en-US" sz="1600" dirty="0" err="1" smtClean="0"/>
              <a:t>sbg</a:t>
            </a:r>
            <a:r>
              <a:rPr lang="en-US" sz="1600" dirty="0" smtClean="0"/>
              <a:t> lift </a:t>
            </a:r>
            <a:r>
              <a:rPr lang="en-US" sz="1600" dirty="0" err="1" smtClean="0"/>
              <a:t>barang</a:t>
            </a: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Lift2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dipasang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, </a:t>
            </a:r>
            <a:r>
              <a:rPr lang="en-US" sz="1600" dirty="0" err="1" smtClean="0"/>
              <a:t>krn</a:t>
            </a:r>
            <a:r>
              <a:rPr lang="en-US" sz="1600" dirty="0" smtClean="0"/>
              <a:t> </a:t>
            </a:r>
            <a:r>
              <a:rPr lang="en-US" sz="1600" dirty="0" err="1" smtClean="0"/>
              <a:t>sifatnya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mengacu</a:t>
            </a:r>
            <a:r>
              <a:rPr lang="en-US" sz="1600" dirty="0" smtClean="0"/>
              <a:t> pd peraturan2 </a:t>
            </a:r>
            <a:r>
              <a:rPr lang="en-US" sz="1600" dirty="0" err="1" smtClean="0"/>
              <a:t>daerah</a:t>
            </a:r>
            <a:r>
              <a:rPr lang="en-US" sz="1600" dirty="0" smtClean="0"/>
              <a:t>, </a:t>
            </a:r>
            <a:r>
              <a:rPr lang="en-US" sz="1600" dirty="0" err="1" smtClean="0"/>
              <a:t>Dinas</a:t>
            </a:r>
            <a:r>
              <a:rPr lang="en-US" sz="1600" dirty="0" smtClean="0"/>
              <a:t> </a:t>
            </a:r>
            <a:r>
              <a:rPr lang="en-US" sz="1600" dirty="0" err="1" smtClean="0"/>
              <a:t>Keselamatan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Dinas</a:t>
            </a:r>
            <a:r>
              <a:rPr lang="en-US" sz="1600" dirty="0" smtClean="0"/>
              <a:t> </a:t>
            </a:r>
            <a:r>
              <a:rPr lang="en-US" sz="1600" dirty="0" err="1" smtClean="0"/>
              <a:t>Pemadam</a:t>
            </a:r>
            <a:r>
              <a:rPr lang="en-US" sz="1600" dirty="0" smtClean="0"/>
              <a:t> </a:t>
            </a:r>
            <a:r>
              <a:rPr lang="en-US" sz="1600" dirty="0" err="1" smtClean="0"/>
              <a:t>Kebakaran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kriteria</a:t>
            </a:r>
            <a:r>
              <a:rPr lang="en-US" sz="1600" dirty="0" smtClean="0"/>
              <a:t> </a:t>
            </a:r>
            <a:r>
              <a:rPr lang="en-US" sz="1600" dirty="0" err="1" smtClean="0"/>
              <a:t>perancangan</a:t>
            </a:r>
            <a:r>
              <a:rPr lang="en-US" sz="1600" dirty="0" smtClean="0"/>
              <a:t> lift </a:t>
            </a:r>
            <a:r>
              <a:rPr lang="en-US" sz="1600" dirty="0" err="1" smtClean="0"/>
              <a:t>penumpang,perlu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diperhatikan</a:t>
            </a:r>
            <a:r>
              <a:rPr lang="en-US" sz="1600" dirty="0" smtClean="0"/>
              <a:t>:</a:t>
            </a:r>
          </a:p>
          <a:p>
            <a:pPr>
              <a:buAutoNum type="arabicPeriod"/>
            </a:pPr>
            <a:r>
              <a:rPr lang="en-US" sz="1600" dirty="0" err="1" smtClean="0"/>
              <a:t>Tipe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endParaRPr lang="en-US" sz="1600" dirty="0" smtClean="0"/>
          </a:p>
          <a:p>
            <a:pPr>
              <a:buAutoNum type="arabicPeriod"/>
            </a:pPr>
            <a:r>
              <a:rPr lang="en-US" sz="1600" dirty="0" err="1" smtClean="0"/>
              <a:t>Banyaknya</a:t>
            </a:r>
            <a:r>
              <a:rPr lang="en-US" sz="1600" dirty="0" smtClean="0"/>
              <a:t> </a:t>
            </a:r>
            <a:r>
              <a:rPr lang="en-US" sz="1600" dirty="0" err="1" smtClean="0"/>
              <a:t>lantai</a:t>
            </a:r>
            <a:endParaRPr lang="en-US" sz="1600" dirty="0" smtClean="0"/>
          </a:p>
          <a:p>
            <a:pPr>
              <a:buAutoNum type="arabicPeriod"/>
            </a:pPr>
            <a:r>
              <a:rPr lang="en-US" sz="1600" dirty="0" err="1" smtClean="0"/>
              <a:t>Luas</a:t>
            </a:r>
            <a:r>
              <a:rPr lang="en-US" sz="1600" dirty="0" smtClean="0"/>
              <a:t> </a:t>
            </a:r>
            <a:r>
              <a:rPr lang="en-US" sz="1600" dirty="0" err="1" smtClean="0"/>
              <a:t>tiap</a:t>
            </a:r>
            <a:r>
              <a:rPr lang="en-US" sz="1600" dirty="0" smtClean="0"/>
              <a:t> </a:t>
            </a:r>
            <a:r>
              <a:rPr lang="en-US" sz="1600" dirty="0" err="1" smtClean="0"/>
              <a:t>lantai</a:t>
            </a:r>
            <a:endParaRPr lang="en-US" sz="1600" dirty="0" smtClean="0"/>
          </a:p>
          <a:p>
            <a:pPr>
              <a:buAutoNum type="arabicPeriod"/>
            </a:pPr>
            <a:r>
              <a:rPr lang="en-US" sz="1600" dirty="0" smtClean="0"/>
              <a:t>Dan </a:t>
            </a:r>
            <a:r>
              <a:rPr lang="en-US" sz="1600" dirty="0" err="1" smtClean="0"/>
              <a:t>intervalnya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err="1" smtClean="0"/>
              <a:t>Selain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dibedakan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kapasitas</a:t>
            </a:r>
            <a:r>
              <a:rPr lang="en-US" sz="1600" dirty="0" smtClean="0"/>
              <a:t> (car/kg),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muatan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kecepatan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berikut</a:t>
            </a:r>
            <a:r>
              <a:rPr lang="en-US" sz="1600" dirty="0" smtClean="0"/>
              <a:t>: </a:t>
            </a:r>
            <a:r>
              <a:rPr lang="en-US" sz="1600" dirty="0" err="1" smtClean="0"/>
              <a:t>lihat</a:t>
            </a:r>
            <a:r>
              <a:rPr lang="en-US" sz="1600" dirty="0" smtClean="0"/>
              <a:t> </a:t>
            </a:r>
            <a:r>
              <a:rPr lang="en-US" sz="1600" dirty="0" err="1" smtClean="0"/>
              <a:t>tabel</a:t>
            </a: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smtClean="0"/>
              <a:t>Makin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bangunannya</a:t>
            </a:r>
            <a:r>
              <a:rPr lang="en-US" sz="1600" dirty="0" smtClean="0"/>
              <a:t> </a:t>
            </a:r>
            <a:r>
              <a:rPr lang="en-US" sz="1600" dirty="0" err="1"/>
              <a:t>m</a:t>
            </a:r>
            <a:r>
              <a:rPr lang="en-US" sz="1600" dirty="0" err="1" smtClean="0"/>
              <a:t>akin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kecepatannya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diperhatikan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kapasitas</a:t>
            </a:r>
            <a:r>
              <a:rPr lang="en-US" sz="1600" dirty="0" smtClean="0"/>
              <a:t>,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muatan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kecepatan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masing2 lift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</a:t>
            </a:r>
            <a:r>
              <a:rPr lang="en-US" sz="1600" dirty="0" err="1" smtClean="0"/>
              <a:t>tergantung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pabrik</a:t>
            </a:r>
            <a:r>
              <a:rPr lang="en-US" sz="1600" dirty="0" smtClean="0"/>
              <a:t> </a:t>
            </a:r>
            <a:r>
              <a:rPr lang="en-US" sz="1600" dirty="0" err="1" smtClean="0"/>
              <a:t>pembuatnya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penggerak</a:t>
            </a:r>
            <a:r>
              <a:rPr lang="en-US" sz="1600" dirty="0" smtClean="0"/>
              <a:t> 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smtClean="0"/>
              <a:t>elevator </a:t>
            </a:r>
            <a:r>
              <a:rPr lang="en-US" sz="1600" dirty="0" err="1" smtClean="0"/>
              <a:t>juga</a:t>
            </a:r>
            <a:r>
              <a:rPr lang="en-US" sz="1600" dirty="0" smtClean="0"/>
              <a:t> berbeda2:</a:t>
            </a:r>
          </a:p>
          <a:p>
            <a:pPr>
              <a:buAutoNum type="alphaLcPeriod"/>
            </a:pPr>
            <a:r>
              <a:rPr lang="en-US" sz="1600" dirty="0" err="1" smtClean="0"/>
              <a:t>Sistem</a:t>
            </a:r>
            <a:r>
              <a:rPr lang="en-US" sz="1600" dirty="0" smtClean="0"/>
              <a:t> gearless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diatas</a:t>
            </a:r>
            <a:r>
              <a:rPr lang="en-US" sz="1600" dirty="0" smtClean="0"/>
              <a:t>, </a:t>
            </a:r>
            <a:r>
              <a:rPr lang="en-US" sz="1600" dirty="0" err="1" smtClean="0"/>
              <a:t>utk</a:t>
            </a:r>
            <a:r>
              <a:rPr lang="en-US" sz="1600" dirty="0" smtClean="0"/>
              <a:t> lift </a:t>
            </a:r>
            <a:r>
              <a:rPr lang="en-US" sz="1600" dirty="0" err="1" smtClean="0"/>
              <a:t>kantor</a:t>
            </a:r>
            <a:r>
              <a:rPr lang="en-US" sz="1600" dirty="0" smtClean="0"/>
              <a:t>, </a:t>
            </a:r>
            <a:r>
              <a:rPr lang="en-US" sz="1600" dirty="0" err="1" smtClean="0"/>
              <a:t>pertokoan</a:t>
            </a:r>
            <a:r>
              <a:rPr lang="en-US" sz="1600" dirty="0" smtClean="0"/>
              <a:t>, hotel, </a:t>
            </a:r>
            <a:r>
              <a:rPr lang="en-US" sz="1600" dirty="0" err="1" smtClean="0"/>
              <a:t>apartemen</a:t>
            </a:r>
            <a:r>
              <a:rPr lang="en-US" sz="1600" dirty="0" smtClean="0"/>
              <a:t>, </a:t>
            </a:r>
            <a:r>
              <a:rPr lang="en-US" sz="1600" dirty="0" err="1" smtClean="0"/>
              <a:t>rumah</a:t>
            </a:r>
            <a:r>
              <a:rPr lang="en-US" sz="1600" dirty="0" smtClean="0"/>
              <a:t> </a:t>
            </a:r>
            <a:r>
              <a:rPr lang="en-US" sz="1600" dirty="0" err="1" smtClean="0"/>
              <a:t>sakit</a:t>
            </a:r>
            <a:r>
              <a:rPr lang="en-US" sz="1600" dirty="0" smtClean="0"/>
              <a:t> </a:t>
            </a:r>
            <a:r>
              <a:rPr lang="en-US" sz="1600" dirty="0" err="1" smtClean="0"/>
              <a:t>dsb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9.1)</a:t>
            </a:r>
          </a:p>
          <a:p>
            <a:pPr>
              <a:buAutoNum type="alphaLcPeriod"/>
            </a:pP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hydrolic</a:t>
            </a:r>
            <a:r>
              <a:rPr lang="en-US" sz="1600" dirty="0" smtClean="0"/>
              <a:t>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dibawah</a:t>
            </a:r>
            <a:r>
              <a:rPr lang="en-US" sz="1600" dirty="0" smtClean="0"/>
              <a:t> </a:t>
            </a:r>
            <a:r>
              <a:rPr lang="en-US" sz="1600" dirty="0" err="1" smtClean="0"/>
              <a:t>terbatas</a:t>
            </a:r>
            <a:r>
              <a:rPr lang="en-US" sz="1600" dirty="0" smtClean="0"/>
              <a:t> 3 – 4 </a:t>
            </a:r>
            <a:r>
              <a:rPr lang="en-US" sz="1600" dirty="0" err="1" smtClean="0"/>
              <a:t>lantai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lift </a:t>
            </a:r>
            <a:r>
              <a:rPr lang="en-US" sz="1600" dirty="0" err="1" smtClean="0"/>
              <a:t>uang</a:t>
            </a:r>
            <a:r>
              <a:rPr lang="en-US" sz="1600" dirty="0" smtClean="0"/>
              <a:t> – </a:t>
            </a:r>
            <a:r>
              <a:rPr lang="en-US" sz="1600" dirty="0" err="1" smtClean="0"/>
              <a:t>makanan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9.2)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pemasangan</a:t>
            </a:r>
            <a:r>
              <a:rPr lang="en-US" sz="1600" dirty="0" smtClean="0"/>
              <a:t> lift </a:t>
            </a:r>
            <a:r>
              <a:rPr lang="en-US" sz="1600" dirty="0" err="1" smtClean="0"/>
              <a:t>baru</a:t>
            </a:r>
            <a:r>
              <a:rPr lang="en-US" sz="1600" dirty="0" smtClean="0"/>
              <a:t> </a:t>
            </a:r>
            <a:r>
              <a:rPr lang="en-US" sz="1600" dirty="0" err="1" smtClean="0"/>
              <a:t>dianggap</a:t>
            </a:r>
            <a:r>
              <a:rPr lang="en-US" sz="1600" dirty="0" smtClean="0"/>
              <a:t> </a:t>
            </a:r>
            <a:r>
              <a:rPr lang="en-US" sz="1600" dirty="0" err="1" smtClean="0"/>
              <a:t>efisien</a:t>
            </a:r>
            <a:r>
              <a:rPr lang="en-US" sz="1600" dirty="0" smtClean="0"/>
              <a:t> </a:t>
            </a:r>
            <a:r>
              <a:rPr lang="en-US" sz="1600" dirty="0" err="1" smtClean="0"/>
              <a:t>setelah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4 </a:t>
            </a:r>
            <a:r>
              <a:rPr lang="en-US" sz="1600" dirty="0" err="1" smtClean="0"/>
              <a:t>lantai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gearless (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diatas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err="1" smtClean="0"/>
              <a:t>Rumah</a:t>
            </a:r>
            <a:r>
              <a:rPr lang="en-US" sz="1600" dirty="0" smtClean="0"/>
              <a:t> lift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dibagi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3 </a:t>
            </a:r>
            <a:r>
              <a:rPr lang="en-US" sz="1600" dirty="0" err="1" smtClean="0"/>
              <a:t>bagian</a:t>
            </a:r>
            <a:r>
              <a:rPr lang="en-US" sz="1600" dirty="0" smtClean="0"/>
              <a:t>:</a:t>
            </a:r>
          </a:p>
          <a:p>
            <a:pPr>
              <a:buAutoNum type="alphaLcPeriod"/>
            </a:pPr>
            <a:r>
              <a:rPr lang="en-US" sz="1600" dirty="0" smtClean="0"/>
              <a:t>Lift pit,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pemberhentian</a:t>
            </a:r>
            <a:r>
              <a:rPr lang="en-US" sz="1600" dirty="0" smtClean="0"/>
              <a:t> </a:t>
            </a:r>
            <a:r>
              <a:rPr lang="en-US" sz="1600" dirty="0" err="1" smtClean="0"/>
              <a:t>akhir</a:t>
            </a:r>
            <a:r>
              <a:rPr lang="en-US" sz="1600" dirty="0" smtClean="0"/>
              <a:t> 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smtClean="0"/>
              <a:t>paling </a:t>
            </a:r>
            <a:r>
              <a:rPr lang="en-US" sz="1600" dirty="0" err="1" smtClean="0"/>
              <a:t>bawah</a:t>
            </a:r>
            <a:r>
              <a:rPr lang="en-US" sz="1600" dirty="0" smtClean="0"/>
              <a:t>,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buffer </a:t>
            </a:r>
            <a:r>
              <a:rPr lang="en-US" sz="1600" dirty="0" err="1" smtClean="0"/>
              <a:t>sangkar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buffer </a:t>
            </a:r>
            <a:r>
              <a:rPr lang="en-US" sz="1600" dirty="0" err="1" smtClean="0"/>
              <a:t>beban</a:t>
            </a:r>
            <a:r>
              <a:rPr lang="en-US" sz="1600" dirty="0" smtClean="0"/>
              <a:t> </a:t>
            </a:r>
            <a:r>
              <a:rPr lang="en-US" sz="1600" dirty="0" err="1" smtClean="0"/>
              <a:t>pengimbang</a:t>
            </a:r>
            <a:r>
              <a:rPr lang="en-US" sz="1600" dirty="0" smtClean="0"/>
              <a:t>.</a:t>
            </a:r>
          </a:p>
          <a:p>
            <a:pPr>
              <a:buAutoNum type="alphaLcPeriod"/>
            </a:pP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luncur</a:t>
            </a:r>
            <a:r>
              <a:rPr lang="en-US" sz="1600" dirty="0" smtClean="0"/>
              <a:t> </a:t>
            </a:r>
            <a:r>
              <a:rPr lang="en-US" sz="1600" dirty="0" err="1" smtClean="0"/>
              <a:t>Hoistway</a:t>
            </a:r>
            <a:r>
              <a:rPr lang="en-US" sz="1600" dirty="0" smtClean="0"/>
              <a:t>,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meluncurnya</a:t>
            </a:r>
            <a:r>
              <a:rPr lang="en-US" sz="1600" dirty="0" smtClean="0"/>
              <a:t> </a:t>
            </a:r>
            <a:r>
              <a:rPr lang="en-US" sz="1600" dirty="0" err="1" smtClean="0"/>
              <a:t>sangkar</a:t>
            </a:r>
            <a:r>
              <a:rPr lang="en-US" sz="1600" dirty="0" smtClean="0"/>
              <a:t>/</a:t>
            </a:r>
            <a:r>
              <a:rPr lang="en-US" sz="1600" dirty="0" err="1" smtClean="0"/>
              <a:t>kereta</a:t>
            </a:r>
            <a:r>
              <a:rPr lang="en-US" sz="1600" dirty="0" smtClean="0"/>
              <a:t> lift,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meluncurnya</a:t>
            </a:r>
            <a:r>
              <a:rPr lang="en-US" sz="1600" dirty="0" smtClean="0"/>
              <a:t> </a:t>
            </a:r>
            <a:r>
              <a:rPr lang="en-US" sz="1600" dirty="0" err="1" smtClean="0"/>
              <a:t>beban</a:t>
            </a:r>
            <a:r>
              <a:rPr lang="en-US" sz="1600" dirty="0" smtClean="0"/>
              <a:t> </a:t>
            </a:r>
            <a:r>
              <a:rPr lang="en-US" sz="1600" dirty="0" err="1" smtClean="0"/>
              <a:t>pengimbang</a:t>
            </a:r>
            <a:r>
              <a:rPr lang="en-US" sz="1600" dirty="0" smtClean="0"/>
              <a:t> (counter weight)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meletakan</a:t>
            </a:r>
            <a:r>
              <a:rPr lang="en-US" sz="1600" dirty="0" smtClean="0"/>
              <a:t> rel2 </a:t>
            </a:r>
            <a:r>
              <a:rPr lang="en-US" sz="1600" dirty="0" err="1" smtClean="0"/>
              <a:t>peluncur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kereta</a:t>
            </a:r>
            <a:r>
              <a:rPr lang="en-US" sz="1600" dirty="0" smtClean="0"/>
              <a:t> lift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beban</a:t>
            </a:r>
            <a:r>
              <a:rPr lang="en-US" sz="1600" dirty="0" smtClean="0"/>
              <a:t> </a:t>
            </a:r>
            <a:r>
              <a:rPr lang="en-US" sz="1600" dirty="0" err="1" smtClean="0"/>
              <a:t>pengimbang</a:t>
            </a:r>
            <a:r>
              <a:rPr lang="en-US" sz="1600" dirty="0" smtClean="0"/>
              <a:t>. 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smtClean="0"/>
              <a:t>c.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,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meletakan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/ motor </a:t>
            </a:r>
            <a:r>
              <a:rPr lang="en-US" sz="1600" dirty="0" err="1" smtClean="0"/>
              <a:t>traksi</a:t>
            </a:r>
            <a:r>
              <a:rPr lang="en-US" sz="1600" dirty="0" smtClean="0"/>
              <a:t> lift,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panel </a:t>
            </a:r>
            <a:r>
              <a:rPr lang="en-US" sz="1600" dirty="0" err="1" smtClean="0"/>
              <a:t>kontrol</a:t>
            </a:r>
            <a:r>
              <a:rPr lang="en-US" sz="1600" dirty="0" smtClean="0"/>
              <a:t> (</a:t>
            </a:r>
            <a:r>
              <a:rPr lang="en-US" sz="1600" dirty="0" err="1" smtClean="0"/>
              <a:t>mengatur</a:t>
            </a:r>
            <a:r>
              <a:rPr lang="en-US" sz="1600" dirty="0" smtClean="0"/>
              <a:t> </a:t>
            </a:r>
            <a:r>
              <a:rPr lang="en-US" sz="1600" dirty="0" err="1" smtClean="0"/>
              <a:t>jalannya</a:t>
            </a:r>
            <a:r>
              <a:rPr lang="en-US" sz="1600" dirty="0" smtClean="0"/>
              <a:t> </a:t>
            </a:r>
            <a:r>
              <a:rPr lang="en-US" sz="1600" dirty="0" err="1" smtClean="0"/>
              <a:t>kereta</a:t>
            </a:r>
            <a:r>
              <a:rPr lang="en-US" sz="1600" dirty="0" smtClean="0"/>
              <a:t>)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Lift Pit</a:t>
            </a:r>
          </a:p>
          <a:p>
            <a:pPr>
              <a:buNone/>
            </a:pP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letaknya</a:t>
            </a:r>
            <a:r>
              <a:rPr lang="en-US" sz="1600" dirty="0" smtClean="0"/>
              <a:t> paling </a:t>
            </a:r>
            <a:r>
              <a:rPr lang="en-US" sz="1600" dirty="0" err="1" smtClean="0"/>
              <a:t>bawah</a:t>
            </a:r>
            <a:r>
              <a:rPr lang="en-US" sz="1600" dirty="0" smtClean="0"/>
              <a:t>, lift pit hrs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dinding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merembes</a:t>
            </a:r>
            <a:r>
              <a:rPr lang="en-US" sz="1600" dirty="0" smtClean="0"/>
              <a:t> air.</a:t>
            </a:r>
          </a:p>
          <a:p>
            <a:pPr>
              <a:buNone/>
            </a:pPr>
            <a:r>
              <a:rPr lang="en-US" sz="1600" dirty="0" err="1" smtClean="0"/>
              <a:t>Ukuran</a:t>
            </a:r>
            <a:r>
              <a:rPr lang="en-US" sz="1600" dirty="0" smtClean="0"/>
              <a:t> </a:t>
            </a:r>
            <a:r>
              <a:rPr lang="en-US" sz="1600" dirty="0" err="1" smtClean="0"/>
              <a:t>luas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kedalaman</a:t>
            </a:r>
            <a:r>
              <a:rPr lang="en-US" sz="1600" dirty="0" smtClean="0"/>
              <a:t> </a:t>
            </a:r>
            <a:r>
              <a:rPr lang="en-US" sz="1600" dirty="0" err="1" smtClean="0"/>
              <a:t>tergantung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ukuran</a:t>
            </a:r>
            <a:r>
              <a:rPr lang="en-US" sz="1600" dirty="0" smtClean="0"/>
              <a:t> </a:t>
            </a:r>
            <a:r>
              <a:rPr lang="en-US" sz="1600" dirty="0" err="1" smtClean="0"/>
              <a:t>kereta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kedalamannya</a:t>
            </a:r>
            <a:r>
              <a:rPr lang="en-US" sz="1600" dirty="0" smtClean="0"/>
              <a:t> </a:t>
            </a:r>
            <a:r>
              <a:rPr lang="en-US" sz="1600" dirty="0" err="1" smtClean="0"/>
              <a:t>dipengaruhi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kecepatan</a:t>
            </a:r>
            <a:r>
              <a:rPr lang="en-US" sz="1600" dirty="0" smtClean="0"/>
              <a:t> lift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.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luncur</a:t>
            </a: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luncur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dinding</a:t>
            </a:r>
            <a:r>
              <a:rPr lang="en-US" sz="1600" dirty="0" smtClean="0"/>
              <a:t> </a:t>
            </a:r>
            <a:r>
              <a:rPr lang="en-US" sz="1600" dirty="0" err="1" smtClean="0"/>
              <a:t>beton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bata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rangka2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, </a:t>
            </a:r>
            <a:r>
              <a:rPr lang="en-US" sz="1600" dirty="0" err="1" smtClean="0"/>
              <a:t>kecuali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lift </a:t>
            </a:r>
            <a:r>
              <a:rPr lang="en-US" sz="1600" dirty="0" err="1" smtClean="0"/>
              <a:t>pemadam</a:t>
            </a:r>
            <a:r>
              <a:rPr lang="en-US" sz="1600" dirty="0" smtClean="0"/>
              <a:t> </a:t>
            </a:r>
            <a:r>
              <a:rPr lang="en-US" sz="1600" dirty="0" err="1" smtClean="0"/>
              <a:t>kebakaran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err="1" smtClean="0"/>
              <a:t>Ukuran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luncur</a:t>
            </a:r>
            <a:r>
              <a:rPr lang="en-US" sz="1600" dirty="0" smtClean="0"/>
              <a:t> </a:t>
            </a:r>
            <a:r>
              <a:rPr lang="en-US" sz="1600" dirty="0" err="1" smtClean="0"/>
              <a:t>tergantung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ukuran</a:t>
            </a:r>
            <a:r>
              <a:rPr lang="en-US" sz="1600" dirty="0" smtClean="0"/>
              <a:t> </a:t>
            </a:r>
            <a:r>
              <a:rPr lang="en-US" sz="1600" dirty="0" err="1" smtClean="0"/>
              <a:t>kereta</a:t>
            </a:r>
            <a:r>
              <a:rPr lang="en-US" sz="1600" dirty="0" smtClean="0"/>
              <a:t> lift,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diberi</a:t>
            </a:r>
            <a:r>
              <a:rPr lang="en-US" sz="1600" dirty="0" smtClean="0"/>
              <a:t> bukaan2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pintu</a:t>
            </a:r>
            <a:r>
              <a:rPr lang="en-US" sz="1600" dirty="0" smtClean="0"/>
              <a:t> lift.</a:t>
            </a:r>
          </a:p>
          <a:p>
            <a:pPr>
              <a:buNone/>
            </a:pPr>
            <a:r>
              <a:rPr lang="en-US" sz="1600" dirty="0" err="1" smtClean="0"/>
              <a:t>Pintu</a:t>
            </a:r>
            <a:r>
              <a:rPr lang="en-US" sz="1600" dirty="0" smtClean="0"/>
              <a:t> lift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mempengaruhi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harga</a:t>
            </a:r>
            <a:r>
              <a:rPr lang="en-US" sz="1600" dirty="0" smtClean="0"/>
              <a:t> lift, </a:t>
            </a:r>
            <a:r>
              <a:rPr lang="en-US" sz="1600" dirty="0" err="1" smtClean="0"/>
              <a:t>mengingat</a:t>
            </a:r>
            <a:r>
              <a:rPr lang="en-US" sz="1600" dirty="0" smtClean="0"/>
              <a:t>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pintu</a:t>
            </a:r>
            <a:r>
              <a:rPr lang="en-US" sz="1600" dirty="0" smtClean="0"/>
              <a:t> </a:t>
            </a:r>
            <a:r>
              <a:rPr lang="en-US" sz="1600" dirty="0" err="1" smtClean="0"/>
              <a:t>l;ift</a:t>
            </a:r>
            <a:r>
              <a:rPr lang="en-US" sz="1600" dirty="0" smtClean="0"/>
              <a:t> </a:t>
            </a:r>
            <a:r>
              <a:rPr lang="en-US" sz="1600" dirty="0" err="1" smtClean="0"/>
              <a:t>tergantung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pintu</a:t>
            </a:r>
            <a:r>
              <a:rPr lang="en-US" sz="1600" dirty="0" smtClean="0"/>
              <a:t> lift </a:t>
            </a:r>
            <a:r>
              <a:rPr lang="en-US" sz="1600" dirty="0" err="1" smtClean="0"/>
              <a:t>diberi</a:t>
            </a:r>
            <a:r>
              <a:rPr lang="en-US" sz="1600" dirty="0" smtClean="0"/>
              <a:t> tombol2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pemberhentian</a:t>
            </a:r>
            <a:r>
              <a:rPr lang="en-US" sz="1600" dirty="0" smtClean="0"/>
              <a:t> </a:t>
            </a:r>
            <a:r>
              <a:rPr lang="en-US" sz="1600" dirty="0" err="1" smtClean="0"/>
              <a:t>kereta</a:t>
            </a:r>
            <a:r>
              <a:rPr lang="en-US" sz="1600" dirty="0" smtClean="0"/>
              <a:t> lift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kereta</a:t>
            </a:r>
            <a:r>
              <a:rPr lang="en-US" sz="1600" dirty="0" smtClean="0"/>
              <a:t>  lift </a:t>
            </a:r>
            <a:r>
              <a:rPr lang="en-US" sz="1600" dirty="0" err="1" smtClean="0"/>
              <a:t>terdapat</a:t>
            </a:r>
            <a:r>
              <a:rPr lang="en-US" sz="1600" dirty="0" smtClean="0"/>
              <a:t> tombol2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berhubungan</a:t>
            </a:r>
            <a:r>
              <a:rPr lang="en-US" sz="1600" dirty="0" smtClean="0"/>
              <a:t> dg </a:t>
            </a:r>
            <a:r>
              <a:rPr lang="en-US" sz="1600" dirty="0" err="1" smtClean="0"/>
              <a:t>pintu</a:t>
            </a:r>
            <a:r>
              <a:rPr lang="en-US" sz="1600" dirty="0" smtClean="0"/>
              <a:t> lift </a:t>
            </a:r>
            <a:r>
              <a:rPr lang="en-US" sz="1600" dirty="0" err="1" smtClean="0"/>
              <a:t>luar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/ interior </a:t>
            </a:r>
            <a:r>
              <a:rPr lang="en-US" sz="1600" dirty="0" err="1" smtClean="0"/>
              <a:t>kereta</a:t>
            </a:r>
            <a:r>
              <a:rPr lang="en-US" sz="1600" dirty="0" smtClean="0"/>
              <a:t> lift,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standar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macam</a:t>
            </a:r>
            <a:r>
              <a:rPr lang="en-US" sz="1600" dirty="0" smtClean="0"/>
              <a:t>,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warnanya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err="1" smtClean="0"/>
              <a:t>Pemakai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memilih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, </a:t>
            </a:r>
            <a:r>
              <a:rPr lang="en-US" sz="1600" dirty="0" err="1" smtClean="0"/>
              <a:t>macam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warna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berbeda</a:t>
            </a:r>
            <a:r>
              <a:rPr lang="en-US" sz="1600" dirty="0" smtClean="0"/>
              <a:t> dg </a:t>
            </a:r>
            <a:r>
              <a:rPr lang="en-US" sz="1600" dirty="0" err="1" smtClean="0"/>
              <a:t>standar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tambahan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perubahan2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diperhitungkan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pembelian</a:t>
            </a:r>
            <a:r>
              <a:rPr lang="en-US" sz="1600" dirty="0" smtClean="0"/>
              <a:t> </a:t>
            </a:r>
            <a:r>
              <a:rPr lang="en-US" sz="1600" dirty="0" err="1" smtClean="0"/>
              <a:t>kereta</a:t>
            </a:r>
            <a:r>
              <a:rPr lang="en-US" sz="1600" dirty="0" smtClean="0"/>
              <a:t> lift.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namanya</a:t>
            </a:r>
            <a:r>
              <a:rPr lang="en-US" sz="1600" dirty="0" smtClean="0"/>
              <a:t>,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berisi</a:t>
            </a:r>
            <a:r>
              <a:rPr lang="en-US" sz="1600" dirty="0" smtClean="0"/>
              <a:t> </a:t>
            </a:r>
            <a:r>
              <a:rPr lang="en-US" sz="1600" dirty="0" err="1" smtClean="0"/>
              <a:t>pengangkat</a:t>
            </a:r>
            <a:r>
              <a:rPr lang="en-US" sz="1600" dirty="0" smtClean="0"/>
              <a:t> </a:t>
            </a:r>
            <a:r>
              <a:rPr lang="en-US" sz="1600" dirty="0" err="1" smtClean="0"/>
              <a:t>kereta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dilengkapi</a:t>
            </a:r>
            <a:r>
              <a:rPr lang="en-US" sz="1600" dirty="0" smtClean="0"/>
              <a:t> dg alat2 panel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mengatur</a:t>
            </a:r>
            <a:r>
              <a:rPr lang="en-US" sz="1600" dirty="0" smtClean="0"/>
              <a:t> </a:t>
            </a:r>
            <a:r>
              <a:rPr lang="en-US" sz="1600" dirty="0" err="1" smtClean="0"/>
              <a:t>perjalanan</a:t>
            </a:r>
            <a:r>
              <a:rPr lang="en-US" sz="1600" dirty="0" smtClean="0"/>
              <a:t> </a:t>
            </a:r>
            <a:r>
              <a:rPr lang="en-US" sz="1600" dirty="0" err="1" smtClean="0"/>
              <a:t>kereta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dilengkapi</a:t>
            </a:r>
            <a:r>
              <a:rPr lang="en-US" sz="1600" dirty="0" smtClean="0"/>
              <a:t> </a:t>
            </a:r>
            <a:r>
              <a:rPr lang="en-US" sz="1600" dirty="0" err="1" smtClean="0"/>
              <a:t>pengatur</a:t>
            </a:r>
            <a:r>
              <a:rPr lang="en-US" sz="1600" dirty="0" smtClean="0"/>
              <a:t> </a:t>
            </a:r>
            <a:r>
              <a:rPr lang="en-US" sz="1600" dirty="0" err="1" smtClean="0"/>
              <a:t>audara</a:t>
            </a:r>
            <a:r>
              <a:rPr lang="en-US" sz="1600" dirty="0" smtClean="0"/>
              <a:t> </a:t>
            </a:r>
            <a:r>
              <a:rPr lang="en-US" sz="1600" dirty="0" err="1" smtClean="0"/>
              <a:t>yaitu</a:t>
            </a:r>
            <a:r>
              <a:rPr lang="en-US" sz="1600" dirty="0" smtClean="0"/>
              <a:t> exhauster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pendingin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berguna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menjadikan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panas</a:t>
            </a:r>
            <a:r>
              <a:rPr lang="en-US" sz="1600" dirty="0" smtClean="0"/>
              <a:t> </a:t>
            </a:r>
            <a:r>
              <a:rPr lang="en-US" sz="1600" dirty="0" err="1" smtClean="0"/>
              <a:t>shg</a:t>
            </a:r>
            <a:r>
              <a:rPr lang="en-US" sz="1600" dirty="0" smtClean="0"/>
              <a:t> panel2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terganggu</a:t>
            </a:r>
            <a:r>
              <a:rPr lang="en-US" sz="1600" dirty="0" smtClean="0"/>
              <a:t>.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Cara </a:t>
            </a:r>
            <a:r>
              <a:rPr lang="en-US" sz="1600" dirty="0" err="1" smtClean="0"/>
              <a:t>meletakan</a:t>
            </a:r>
            <a:r>
              <a:rPr lang="en-US" sz="1600" dirty="0" smtClean="0"/>
              <a:t> lift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perancangan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Lift </a:t>
            </a:r>
            <a:r>
              <a:rPr lang="en-US" sz="1600" dirty="0" err="1" smtClean="0"/>
              <a:t>sbg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penghubung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mudah</a:t>
            </a:r>
            <a:r>
              <a:rPr lang="en-US" sz="1600" dirty="0" smtClean="0"/>
              <a:t> </a:t>
            </a:r>
            <a:r>
              <a:rPr lang="en-US" sz="1600" dirty="0" err="1" smtClean="0"/>
              <a:t>dicapai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ruangan2 </a:t>
            </a:r>
            <a:r>
              <a:rPr lang="en-US" sz="1600" dirty="0" err="1" smtClean="0"/>
              <a:t>disekitarnya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, </a:t>
            </a:r>
            <a:r>
              <a:rPr lang="en-US" sz="1600" dirty="0" err="1" smtClean="0"/>
              <a:t>penempatan</a:t>
            </a:r>
            <a:r>
              <a:rPr lang="en-US" sz="1600" dirty="0" smtClean="0"/>
              <a:t> lift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tepat</a:t>
            </a:r>
            <a:r>
              <a:rPr lang="en-US" sz="1600" dirty="0" smtClean="0"/>
              <a:t> </a:t>
            </a:r>
            <a:r>
              <a:rPr lang="en-US" sz="1600" dirty="0" err="1" smtClean="0"/>
              <a:t>shg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melayani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 dg </a:t>
            </a:r>
            <a:r>
              <a:rPr lang="en-US" sz="1600" dirty="0" err="1" smtClean="0"/>
              <a:t>diatasnya</a:t>
            </a:r>
            <a:r>
              <a:rPr lang="en-US" sz="1600" dirty="0" smtClean="0"/>
              <a:t>, </a:t>
            </a:r>
            <a:r>
              <a:rPr lang="en-US" sz="1600" dirty="0" err="1" smtClean="0"/>
              <a:t>mudah</a:t>
            </a:r>
            <a:r>
              <a:rPr lang="en-US" sz="1600" dirty="0" smtClean="0"/>
              <a:t> </a:t>
            </a:r>
            <a:r>
              <a:rPr lang="en-US" sz="1600" dirty="0" err="1" smtClean="0"/>
              <a:t>terlihat</a:t>
            </a:r>
            <a:r>
              <a:rPr lang="en-US" sz="1600" dirty="0" smtClean="0"/>
              <a:t>, </a:t>
            </a:r>
            <a:r>
              <a:rPr lang="en-US" sz="1600" dirty="0" err="1" smtClean="0"/>
              <a:t>mudah</a:t>
            </a:r>
            <a:r>
              <a:rPr lang="en-US" sz="1600" dirty="0" smtClean="0"/>
              <a:t> </a:t>
            </a:r>
            <a:r>
              <a:rPr lang="en-US" sz="1600" dirty="0" err="1" smtClean="0"/>
              <a:t>dicapai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mengganggu</a:t>
            </a:r>
            <a:r>
              <a:rPr lang="en-US" sz="1600" dirty="0" smtClean="0"/>
              <a:t> </a:t>
            </a:r>
            <a:r>
              <a:rPr lang="en-US" sz="1600" dirty="0" err="1" smtClean="0"/>
              <a:t>segi</a:t>
            </a:r>
            <a:r>
              <a:rPr lang="en-US" sz="1600" dirty="0" smtClean="0"/>
              <a:t> </a:t>
            </a:r>
            <a:r>
              <a:rPr lang="en-US" sz="1600" dirty="0" err="1" smtClean="0"/>
              <a:t>arsitektur</a:t>
            </a:r>
            <a:r>
              <a:rPr lang="en-US" sz="1600" dirty="0" smtClean="0"/>
              <a:t>.  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meletakan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lift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Lift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dipasang</a:t>
            </a:r>
            <a:r>
              <a:rPr lang="en-US" sz="1600" dirty="0" smtClean="0"/>
              <a:t> </a:t>
            </a:r>
            <a:r>
              <a:rPr lang="en-US" sz="1600" dirty="0" err="1" smtClean="0"/>
              <a:t>berdampingan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berhadapan</a:t>
            </a:r>
            <a:r>
              <a:rPr lang="en-US" sz="1600" dirty="0" smtClean="0"/>
              <a:t>, </a:t>
            </a:r>
            <a:r>
              <a:rPr lang="en-US" sz="1600" dirty="0" err="1" smtClean="0"/>
              <a:t>tetapi</a:t>
            </a:r>
            <a:r>
              <a:rPr lang="en-US" sz="1600" dirty="0" smtClean="0"/>
              <a:t> </a:t>
            </a:r>
            <a:r>
              <a:rPr lang="en-US" sz="1600" dirty="0" err="1" smtClean="0"/>
              <a:t>kalau</a:t>
            </a:r>
            <a:r>
              <a:rPr lang="en-US" sz="1600" dirty="0" smtClean="0"/>
              <a:t> </a:t>
            </a:r>
            <a:r>
              <a:rPr lang="en-US" sz="1600" dirty="0" err="1" smtClean="0"/>
              <a:t>berdampingan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3 lift, </a:t>
            </a:r>
            <a:r>
              <a:rPr lang="en-US" sz="1600" dirty="0" err="1" smtClean="0"/>
              <a:t>sebaiknya</a:t>
            </a:r>
            <a:r>
              <a:rPr lang="en-US" sz="1600" dirty="0" smtClean="0"/>
              <a:t> </a:t>
            </a:r>
            <a:r>
              <a:rPr lang="en-US" sz="1600" dirty="0" err="1" smtClean="0"/>
              <a:t>dipasang</a:t>
            </a:r>
            <a:r>
              <a:rPr lang="en-US" sz="1600" dirty="0" smtClean="0"/>
              <a:t> </a:t>
            </a:r>
            <a:r>
              <a:rPr lang="en-US" sz="1600" dirty="0" err="1" smtClean="0"/>
              <a:t>berhadapan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err="1" smtClean="0"/>
              <a:t>Kalau</a:t>
            </a:r>
            <a:r>
              <a:rPr lang="en-US" sz="1600" dirty="0" smtClean="0"/>
              <a:t> </a:t>
            </a:r>
            <a:r>
              <a:rPr lang="en-US" sz="1600" dirty="0" err="1" smtClean="0"/>
              <a:t>dipasang</a:t>
            </a:r>
            <a:r>
              <a:rPr lang="en-US" sz="1600" dirty="0" smtClean="0"/>
              <a:t> </a:t>
            </a:r>
            <a:r>
              <a:rPr lang="en-US" sz="1600" dirty="0" err="1" smtClean="0"/>
              <a:t>berhadapan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timbul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mengenai</a:t>
            </a:r>
            <a:r>
              <a:rPr lang="en-US" sz="1600" dirty="0" smtClean="0"/>
              <a:t> </a:t>
            </a:r>
            <a:r>
              <a:rPr lang="en-US" sz="1600" dirty="0" err="1" smtClean="0"/>
              <a:t>jarak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lift2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berhadapan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Hal </a:t>
            </a:r>
            <a:r>
              <a:rPr lang="en-US" sz="1600" dirty="0" err="1" smtClean="0"/>
              <a:t>ini</a:t>
            </a:r>
            <a:r>
              <a:rPr lang="en-US" sz="1600" dirty="0" smtClean="0"/>
              <a:t> 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diatur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kegunaan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.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macam</a:t>
            </a:r>
            <a:r>
              <a:rPr lang="en-US" sz="1600" dirty="0" smtClean="0"/>
              <a:t> lift</a:t>
            </a:r>
          </a:p>
          <a:p>
            <a:pPr>
              <a:buNone/>
            </a:pP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macam</a:t>
            </a:r>
            <a:r>
              <a:rPr lang="en-US" sz="1600" dirty="0" smtClean="0"/>
              <a:t> lift </a:t>
            </a:r>
            <a:r>
              <a:rPr lang="en-US" sz="1600" dirty="0" err="1" smtClean="0"/>
              <a:t>tergantung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kegunaan</a:t>
            </a:r>
            <a:r>
              <a:rPr lang="en-US" sz="1600" dirty="0" smtClean="0"/>
              <a:t> </a:t>
            </a:r>
            <a:r>
              <a:rPr lang="en-US" sz="1600" dirty="0" err="1" smtClean="0"/>
              <a:t>gedung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Bermacam2 lift </a:t>
            </a:r>
            <a:r>
              <a:rPr lang="en-US" sz="1600" dirty="0" err="1" smtClean="0"/>
              <a:t>menurut</a:t>
            </a:r>
            <a:r>
              <a:rPr lang="en-US" sz="1600" dirty="0" smtClean="0"/>
              <a:t> </a:t>
            </a:r>
            <a:r>
              <a:rPr lang="en-US" sz="1600" dirty="0" err="1" smtClean="0"/>
              <a:t>bentuknya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9.4)</a:t>
            </a:r>
          </a:p>
          <a:p>
            <a:pPr>
              <a:buAutoNum type="alphaLcPeriod"/>
            </a:pPr>
            <a:r>
              <a:rPr lang="en-US" sz="1600" dirty="0" smtClean="0"/>
              <a:t>Lift </a:t>
            </a:r>
            <a:r>
              <a:rPr lang="en-US" sz="1600" dirty="0" err="1" smtClean="0"/>
              <a:t>penumpang</a:t>
            </a:r>
            <a:r>
              <a:rPr lang="en-US" sz="1600" dirty="0" smtClean="0"/>
              <a:t> (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tertutup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suatu</a:t>
            </a:r>
            <a:r>
              <a:rPr lang="en-US" sz="1600" dirty="0" smtClean="0"/>
              <a:t> lift </a:t>
            </a:r>
            <a:r>
              <a:rPr lang="en-US" sz="1600" dirty="0" err="1" smtClean="0"/>
              <a:t>penumpang</a:t>
            </a:r>
            <a:r>
              <a:rPr lang="en-US" sz="1600" dirty="0" smtClean="0"/>
              <a:t> dg </a:t>
            </a:r>
            <a:r>
              <a:rPr lang="en-US" sz="1600" dirty="0" err="1" smtClean="0"/>
              <a:t>ukuran</a:t>
            </a:r>
            <a:r>
              <a:rPr lang="en-US" sz="1600" dirty="0" smtClean="0"/>
              <a:t> , </a:t>
            </a:r>
            <a:r>
              <a:rPr lang="en-US" sz="1600" dirty="0" err="1" smtClean="0"/>
              <a:t>berat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kecepatan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kegunaannya</a:t>
            </a:r>
            <a:r>
              <a:rPr lang="en-US" sz="1600" dirty="0" smtClean="0"/>
              <a:t>. 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smtClean="0"/>
              <a:t>interior </a:t>
            </a:r>
            <a:r>
              <a:rPr lang="en-US" sz="1600" dirty="0" err="1" smtClean="0"/>
              <a:t>disesuaikan</a:t>
            </a:r>
            <a:r>
              <a:rPr lang="en-US" sz="1600" dirty="0" smtClean="0"/>
              <a:t> dg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standar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keinginan</a:t>
            </a:r>
            <a:r>
              <a:rPr lang="en-US" sz="1600" dirty="0" smtClean="0"/>
              <a:t> </a:t>
            </a:r>
            <a:r>
              <a:rPr lang="en-US" sz="1600" dirty="0" err="1" smtClean="0"/>
              <a:t>pemilik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(</a:t>
            </a:r>
            <a:r>
              <a:rPr lang="en-US" sz="1600" dirty="0" err="1" smtClean="0"/>
              <a:t>dpt</a:t>
            </a:r>
            <a:r>
              <a:rPr lang="en-US" sz="1600" dirty="0" smtClean="0"/>
              <a:t> diubah2 </a:t>
            </a:r>
            <a:r>
              <a:rPr lang="en-US" sz="1600" dirty="0" err="1" smtClean="0"/>
              <a:t>interiornya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kecepatan</a:t>
            </a:r>
            <a:r>
              <a:rPr lang="en-US" sz="1600" dirty="0" smtClean="0"/>
              <a:t> </a:t>
            </a:r>
            <a:r>
              <a:rPr lang="en-US" sz="1600" dirty="0" err="1" smtClean="0"/>
              <a:t>rendah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low zone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</a:t>
            </a:r>
            <a:r>
              <a:rPr lang="en-US" sz="1600" dirty="0" err="1" smtClean="0"/>
              <a:t>melayani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bertingkat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10 </a:t>
            </a:r>
            <a:r>
              <a:rPr lang="en-US" sz="1600" dirty="0" err="1" smtClean="0"/>
              <a:t>lantai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Kecepatan</a:t>
            </a:r>
            <a:r>
              <a:rPr lang="en-US" sz="1600" dirty="0" smtClean="0"/>
              <a:t> </a:t>
            </a:r>
            <a:r>
              <a:rPr lang="en-US" sz="1600" dirty="0" err="1" smtClean="0"/>
              <a:t>sedang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high zone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</a:t>
            </a:r>
            <a:r>
              <a:rPr lang="en-US" sz="1600" dirty="0" err="1" smtClean="0"/>
              <a:t>melayani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bertingkat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10 </a:t>
            </a:r>
            <a:r>
              <a:rPr lang="en-US" sz="1600" dirty="0" err="1" smtClean="0"/>
              <a:t>lantai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600" dirty="0" smtClean="0"/>
              <a:t>b.    Lift </a:t>
            </a:r>
            <a:r>
              <a:rPr lang="en-US" sz="1600" dirty="0" err="1" smtClean="0"/>
              <a:t>penumpang</a:t>
            </a:r>
            <a:r>
              <a:rPr lang="en-US" sz="1600" dirty="0" smtClean="0"/>
              <a:t> (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transparan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suatu</a:t>
            </a:r>
            <a:r>
              <a:rPr lang="en-US" sz="1600" dirty="0" smtClean="0"/>
              <a:t> lift </a:t>
            </a:r>
            <a:r>
              <a:rPr lang="en-US" sz="1600" dirty="0" err="1" smtClean="0"/>
              <a:t>penumpang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interiornya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kaca</a:t>
            </a:r>
            <a:r>
              <a:rPr lang="en-US" sz="1600" dirty="0" smtClean="0"/>
              <a:t> </a:t>
            </a:r>
            <a:r>
              <a:rPr lang="en-US" sz="1600" dirty="0" err="1" smtClean="0"/>
              <a:t>tembus</a:t>
            </a:r>
            <a:r>
              <a:rPr lang="en-US" sz="1600" dirty="0" smtClean="0"/>
              <a:t> </a:t>
            </a:r>
            <a:r>
              <a:rPr lang="en-US" sz="1600" dirty="0" err="1" smtClean="0"/>
              <a:t>supaya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menikmati</a:t>
            </a:r>
            <a:r>
              <a:rPr lang="en-US" sz="1600" dirty="0" smtClean="0"/>
              <a:t> </a:t>
            </a:r>
            <a:r>
              <a:rPr lang="en-US" sz="1600" dirty="0" err="1" smtClean="0"/>
              <a:t>pemandnagan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. 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bentuk</a:t>
            </a:r>
            <a:r>
              <a:rPr lang="en-US" sz="1600" dirty="0" smtClean="0"/>
              <a:t> lift </a:t>
            </a:r>
            <a:r>
              <a:rPr lang="en-US" sz="1600" dirty="0" err="1" smtClean="0"/>
              <a:t>ini</a:t>
            </a:r>
            <a:r>
              <a:rPr lang="en-US" sz="1600" dirty="0" smtClean="0"/>
              <a:t> bermacam2,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segi</a:t>
            </a:r>
            <a:r>
              <a:rPr lang="en-US" sz="1600" dirty="0" smtClean="0"/>
              <a:t> lima, </a:t>
            </a:r>
            <a:r>
              <a:rPr lang="en-US" sz="1600" dirty="0" err="1" smtClean="0"/>
              <a:t>segi</a:t>
            </a:r>
            <a:r>
              <a:rPr lang="en-US" sz="1600" dirty="0" smtClean="0"/>
              <a:t> </a:t>
            </a:r>
            <a:r>
              <a:rPr lang="en-US" sz="1600" dirty="0" err="1" smtClean="0"/>
              <a:t>empat</a:t>
            </a:r>
            <a:r>
              <a:rPr lang="en-US" sz="1600" dirty="0"/>
              <a:t> </a:t>
            </a:r>
            <a:r>
              <a:rPr lang="en-US" sz="1600" dirty="0" err="1" smtClean="0"/>
              <a:t>dsb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perkembangan</a:t>
            </a:r>
            <a:r>
              <a:rPr lang="en-US" sz="1600" dirty="0" smtClean="0"/>
              <a:t> </a:t>
            </a:r>
            <a:r>
              <a:rPr lang="en-US" sz="1600" dirty="0" err="1" smtClean="0"/>
              <a:t>teknologi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pertimbangan</a:t>
            </a:r>
            <a:r>
              <a:rPr lang="en-US" sz="1600" dirty="0" smtClean="0"/>
              <a:t> </a:t>
            </a:r>
            <a:r>
              <a:rPr lang="en-US" sz="1600" dirty="0" err="1" smtClean="0"/>
              <a:t>keindahan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demikian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interior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diatur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diubah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keinginan</a:t>
            </a:r>
            <a:r>
              <a:rPr lang="en-US" sz="1600" dirty="0" smtClean="0"/>
              <a:t>.</a:t>
            </a:r>
          </a:p>
          <a:p>
            <a:pPr>
              <a:buNone/>
            </a:pPr>
            <a:endParaRPr lang="en-US" sz="1600" dirty="0"/>
          </a:p>
          <a:p>
            <a:pPr>
              <a:buAutoNum type="alphaLcPeriod" startAt="3"/>
            </a:pPr>
            <a:r>
              <a:rPr lang="en-US" sz="1600" dirty="0" smtClean="0"/>
              <a:t>Lift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rumah</a:t>
            </a:r>
            <a:r>
              <a:rPr lang="en-US" sz="1600" dirty="0" smtClean="0"/>
              <a:t> </a:t>
            </a:r>
            <a:r>
              <a:rPr lang="en-US" sz="1600" dirty="0" err="1" smtClean="0"/>
              <a:t>sakit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fungsinya</a:t>
            </a:r>
            <a:r>
              <a:rPr lang="en-US" sz="1600" dirty="0" smtClean="0"/>
              <a:t> </a:t>
            </a:r>
            <a:r>
              <a:rPr lang="en-US" sz="1600" dirty="0" err="1" smtClean="0"/>
              <a:t>mengangkut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sakit</a:t>
            </a:r>
            <a:r>
              <a:rPr lang="en-US" sz="1600" dirty="0" smtClean="0"/>
              <a:t>, </a:t>
            </a:r>
            <a:r>
              <a:rPr lang="en-US" sz="1600" dirty="0" err="1" smtClean="0"/>
              <a:t>ukuran</a:t>
            </a:r>
            <a:r>
              <a:rPr lang="en-US" sz="1600" dirty="0" smtClean="0"/>
              <a:t> lift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</a:t>
            </a:r>
            <a:r>
              <a:rPr lang="en-US" sz="1600" dirty="0" err="1" smtClean="0"/>
              <a:t>memanjang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pintu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2 </a:t>
            </a:r>
            <a:r>
              <a:rPr lang="en-US" sz="1600" dirty="0" err="1" smtClean="0"/>
              <a:t>arah</a:t>
            </a:r>
            <a:r>
              <a:rPr lang="en-US" sz="1600" dirty="0" smtClean="0"/>
              <a:t> / 2 </a:t>
            </a:r>
            <a:r>
              <a:rPr lang="en-US" sz="1600" dirty="0" err="1" smtClean="0"/>
              <a:t>pintu</a:t>
            </a:r>
            <a:r>
              <a:rPr lang="en-US" sz="1600" dirty="0" smtClean="0"/>
              <a:t> .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smtClean="0"/>
              <a:t>interior </a:t>
            </a:r>
            <a:r>
              <a:rPr lang="en-US" sz="1600" dirty="0" err="1" smtClean="0"/>
              <a:t>disesuaikan</a:t>
            </a:r>
            <a:r>
              <a:rPr lang="en-US" sz="1600" dirty="0" smtClean="0"/>
              <a:t> dg </a:t>
            </a:r>
            <a:r>
              <a:rPr lang="en-US" sz="1600" dirty="0" err="1" smtClean="0"/>
              <a:t>fungsinya</a:t>
            </a:r>
            <a:r>
              <a:rPr lang="en-US" sz="1600" dirty="0" smtClean="0"/>
              <a:t>.</a:t>
            </a:r>
          </a:p>
          <a:p>
            <a:pPr>
              <a:buNone/>
            </a:pPr>
            <a:endParaRPr lang="en-US" sz="1600" dirty="0"/>
          </a:p>
          <a:p>
            <a:pPr>
              <a:buAutoNum type="alphaLcPeriod" startAt="4"/>
            </a:pPr>
            <a:r>
              <a:rPr lang="en-US" sz="1600" dirty="0" smtClean="0"/>
              <a:t>Lift </a:t>
            </a:r>
            <a:r>
              <a:rPr lang="en-US" sz="1600" dirty="0" err="1" smtClean="0"/>
              <a:t>untk</a:t>
            </a:r>
            <a:r>
              <a:rPr lang="en-US" sz="1600" dirty="0" smtClean="0"/>
              <a:t> </a:t>
            </a:r>
            <a:r>
              <a:rPr lang="en-US" sz="1600" dirty="0" err="1" smtClean="0"/>
              <a:t>kebakaran</a:t>
            </a:r>
            <a:r>
              <a:rPr lang="en-US" sz="1600" dirty="0" smtClean="0"/>
              <a:t> / </a:t>
            </a:r>
            <a:r>
              <a:rPr lang="en-US" sz="1600" dirty="0" err="1" smtClean="0"/>
              <a:t>barang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ruangannya</a:t>
            </a:r>
            <a:r>
              <a:rPr lang="en-US" sz="1600" dirty="0" smtClean="0"/>
              <a:t> </a:t>
            </a:r>
            <a:r>
              <a:rPr lang="en-US" sz="1600" dirty="0" err="1" smtClean="0"/>
              <a:t>tertutup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interiornya</a:t>
            </a:r>
            <a:r>
              <a:rPr lang="en-US" sz="1600" dirty="0" smtClean="0"/>
              <a:t> </a:t>
            </a:r>
            <a:r>
              <a:rPr lang="en-US" sz="1600" dirty="0" err="1" smtClean="0"/>
              <a:t>sederhana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khusus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kebakaran</a:t>
            </a:r>
            <a:r>
              <a:rPr lang="en-US" sz="1600" dirty="0" smtClean="0"/>
              <a:t>, </a:t>
            </a:r>
            <a:r>
              <a:rPr lang="en-US" sz="1600" dirty="0" err="1" smtClean="0"/>
              <a:t>semua</a:t>
            </a:r>
            <a:r>
              <a:rPr lang="en-US" sz="1600" dirty="0" smtClean="0"/>
              <a:t> </a:t>
            </a:r>
            <a:r>
              <a:rPr lang="en-US" sz="1600" dirty="0" err="1" smtClean="0"/>
              <a:t>peralatan</a:t>
            </a:r>
            <a:r>
              <a:rPr lang="en-US" sz="1600" dirty="0" smtClean="0"/>
              <a:t>/ </a:t>
            </a:r>
            <a:r>
              <a:rPr lang="en-US" sz="1600" dirty="0" err="1" smtClean="0"/>
              <a:t>perlengkapan</a:t>
            </a:r>
            <a:r>
              <a:rPr lang="en-US" sz="1600" dirty="0" smtClean="0"/>
              <a:t>, </a:t>
            </a:r>
            <a:r>
              <a:rPr lang="en-US" sz="1600" dirty="0" err="1" smtClean="0"/>
              <a:t>rangka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interiornya</a:t>
            </a:r>
            <a:r>
              <a:rPr lang="en-US" sz="1600" dirty="0" smtClean="0"/>
              <a:t> hrs </a:t>
            </a:r>
            <a:r>
              <a:rPr lang="en-US" sz="1600" dirty="0" err="1" smtClean="0"/>
              <a:t>tahan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kebakaran</a:t>
            </a:r>
            <a:r>
              <a:rPr lang="en-US" sz="1600" dirty="0" smtClean="0"/>
              <a:t>, minimal 2 jam.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bukan</a:t>
            </a:r>
            <a:r>
              <a:rPr lang="en-US" sz="1600" dirty="0" smtClean="0"/>
              <a:t> </a:t>
            </a:r>
            <a:r>
              <a:rPr lang="en-US" sz="1600" dirty="0" err="1" smtClean="0"/>
              <a:t>hanya</a:t>
            </a:r>
            <a:r>
              <a:rPr lang="en-US" sz="1600" dirty="0" smtClean="0"/>
              <a:t> </a:t>
            </a:r>
            <a:r>
              <a:rPr lang="en-US" sz="1600" dirty="0" err="1" smtClean="0"/>
              <a:t>rangka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sangkarnya</a:t>
            </a:r>
            <a:r>
              <a:rPr lang="en-US" sz="1600" dirty="0" smtClean="0"/>
              <a:t> </a:t>
            </a:r>
            <a:r>
              <a:rPr lang="en-US" sz="1600" dirty="0" err="1" smtClean="0"/>
              <a:t>tetapi</a:t>
            </a:r>
            <a:r>
              <a:rPr lang="en-US" sz="1600" dirty="0" smtClean="0"/>
              <a:t> dinding2 </a:t>
            </a:r>
            <a:r>
              <a:rPr lang="en-US" sz="1600" dirty="0" err="1" smtClean="0"/>
              <a:t>luar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menutupi</a:t>
            </a:r>
            <a:r>
              <a:rPr lang="en-US" sz="1600" dirty="0" smtClean="0"/>
              <a:t> </a:t>
            </a:r>
            <a:r>
              <a:rPr lang="en-US" sz="1600" dirty="0" err="1" smtClean="0"/>
              <a:t>lubang</a:t>
            </a:r>
            <a:r>
              <a:rPr lang="en-US" sz="1600" dirty="0" smtClean="0"/>
              <a:t> lift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terbuat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dinding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tahan</a:t>
            </a:r>
            <a:r>
              <a:rPr lang="en-US" sz="1600" dirty="0" smtClean="0"/>
              <a:t> </a:t>
            </a:r>
            <a:r>
              <a:rPr lang="en-US" sz="1600" dirty="0" err="1" smtClean="0"/>
              <a:t>api</a:t>
            </a:r>
            <a:r>
              <a:rPr lang="en-US" sz="1600" dirty="0" smtClean="0"/>
              <a:t>. 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pintu</a:t>
            </a:r>
            <a:r>
              <a:rPr lang="en-US" sz="1600" dirty="0" smtClean="0"/>
              <a:t> lift </a:t>
            </a:r>
            <a:r>
              <a:rPr lang="en-US" sz="1600" dirty="0" err="1" smtClean="0"/>
              <a:t>terakhir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menghadap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</a:t>
            </a:r>
            <a:r>
              <a:rPr lang="en-US" sz="1600" dirty="0" err="1" smtClean="0"/>
              <a:t>dijangkau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9.5)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err="1" smtClean="0"/>
              <a:t>Kecepatan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berat</a:t>
            </a:r>
            <a:r>
              <a:rPr lang="en-US" sz="1600" dirty="0" smtClean="0"/>
              <a:t> lift</a:t>
            </a:r>
          </a:p>
          <a:p>
            <a:pPr>
              <a:buNone/>
            </a:pP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peraturan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khususnya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lift, </a:t>
            </a:r>
            <a:r>
              <a:rPr lang="en-US" sz="1600" dirty="0" err="1" smtClean="0"/>
              <a:t>ketepatan</a:t>
            </a:r>
            <a:r>
              <a:rPr lang="en-US" sz="1600" dirty="0" smtClean="0"/>
              <a:t> </a:t>
            </a:r>
            <a:r>
              <a:rPr lang="en-US" sz="1600" dirty="0" err="1" smtClean="0"/>
              <a:t>berangkat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berhentinya</a:t>
            </a:r>
            <a:r>
              <a:rPr lang="en-US" sz="1600" dirty="0" smtClean="0"/>
              <a:t> lift , </a:t>
            </a:r>
            <a:r>
              <a:rPr lang="en-US" sz="1600" dirty="0" err="1" smtClean="0"/>
              <a:t>ketepatan</a:t>
            </a:r>
            <a:r>
              <a:rPr lang="en-US" sz="1600" dirty="0" smtClean="0"/>
              <a:t> </a:t>
            </a:r>
            <a:r>
              <a:rPr lang="en-US" sz="1600" dirty="0" err="1" smtClean="0"/>
              <a:t>berangkat</a:t>
            </a:r>
            <a:r>
              <a:rPr lang="en-US" sz="1600" dirty="0" smtClean="0"/>
              <a:t> lift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tanpa</a:t>
            </a:r>
            <a:r>
              <a:rPr lang="en-US" sz="1600" dirty="0" smtClean="0"/>
              <a:t> </a:t>
            </a:r>
            <a:r>
              <a:rPr lang="en-US" sz="1600" dirty="0" err="1" smtClean="0"/>
              <a:t>sentakan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mengganggu</a:t>
            </a:r>
            <a:r>
              <a:rPr lang="en-US" sz="1600" dirty="0" smtClean="0"/>
              <a:t> </a:t>
            </a:r>
            <a:r>
              <a:rPr lang="en-US" sz="1600" dirty="0" err="1" smtClean="0"/>
              <a:t>penumpang</a:t>
            </a:r>
            <a:r>
              <a:rPr lang="en-US" sz="1600" dirty="0" smtClean="0"/>
              <a:t>,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kecepatan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berat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kenikmatan</a:t>
            </a:r>
            <a:r>
              <a:rPr lang="en-US" sz="1600" dirty="0" smtClean="0"/>
              <a:t> </a:t>
            </a:r>
            <a:r>
              <a:rPr lang="en-US" sz="1600" dirty="0" err="1" smtClean="0"/>
              <a:t>dlm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lift.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smtClean="0"/>
              <a:t>a. </a:t>
            </a:r>
            <a:r>
              <a:rPr lang="en-US" sz="1600" dirty="0" err="1" smtClean="0"/>
              <a:t>utk</a:t>
            </a:r>
            <a:r>
              <a:rPr lang="en-US" sz="1600" dirty="0" smtClean="0"/>
              <a:t> 4 </a:t>
            </a:r>
            <a:r>
              <a:rPr lang="en-US" sz="1600" dirty="0" err="1" smtClean="0"/>
              <a:t>s.d</a:t>
            </a:r>
            <a:r>
              <a:rPr lang="en-US" sz="1600" dirty="0" smtClean="0"/>
              <a:t> 10 </a:t>
            </a:r>
            <a:r>
              <a:rPr lang="en-US" sz="1600" dirty="0" err="1" smtClean="0"/>
              <a:t>lantai</a:t>
            </a:r>
            <a:r>
              <a:rPr lang="en-US" sz="1600" dirty="0" smtClean="0"/>
              <a:t> , </a:t>
            </a:r>
            <a:r>
              <a:rPr lang="en-US" sz="1600" dirty="0" err="1" smtClean="0"/>
              <a:t>kecepatan</a:t>
            </a:r>
            <a:r>
              <a:rPr lang="en-US" sz="1600" dirty="0" smtClean="0"/>
              <a:t> 60 -150 m /</a:t>
            </a:r>
            <a:r>
              <a:rPr lang="en-US" sz="1600" dirty="0" err="1" smtClean="0"/>
              <a:t>menit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smtClean="0"/>
              <a:t>b. </a:t>
            </a:r>
            <a:r>
              <a:rPr lang="en-US" sz="1600" dirty="0" err="1" smtClean="0"/>
              <a:t>utk</a:t>
            </a:r>
            <a:r>
              <a:rPr lang="en-US" sz="1600" dirty="0" smtClean="0"/>
              <a:t> 10 </a:t>
            </a:r>
            <a:r>
              <a:rPr lang="en-US" sz="1600" dirty="0" err="1" smtClean="0"/>
              <a:t>s.d</a:t>
            </a:r>
            <a:r>
              <a:rPr lang="en-US" sz="1600" dirty="0" smtClean="0"/>
              <a:t> 15 </a:t>
            </a:r>
            <a:r>
              <a:rPr lang="en-US" sz="1600" dirty="0" err="1" smtClean="0"/>
              <a:t>lantai</a:t>
            </a:r>
            <a:r>
              <a:rPr lang="en-US" sz="1600" dirty="0" smtClean="0"/>
              <a:t>, </a:t>
            </a:r>
            <a:r>
              <a:rPr lang="en-US" sz="1600" dirty="0" err="1" smtClean="0"/>
              <a:t>kecepatan</a:t>
            </a:r>
            <a:r>
              <a:rPr lang="en-US" sz="1600" dirty="0" smtClean="0"/>
              <a:t> 180 – 210 m / </a:t>
            </a:r>
            <a:r>
              <a:rPr lang="en-US" sz="1600" dirty="0" err="1" smtClean="0"/>
              <a:t>menit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smtClean="0"/>
              <a:t>c. </a:t>
            </a:r>
            <a:r>
              <a:rPr lang="en-US" sz="1600" dirty="0" err="1" smtClean="0"/>
              <a:t>utk</a:t>
            </a:r>
            <a:r>
              <a:rPr lang="en-US" sz="1600" dirty="0" smtClean="0"/>
              <a:t> 15 </a:t>
            </a:r>
            <a:r>
              <a:rPr lang="en-US" sz="1600" dirty="0" err="1" smtClean="0"/>
              <a:t>s.d</a:t>
            </a:r>
            <a:r>
              <a:rPr lang="en-US" sz="1600" dirty="0" smtClean="0"/>
              <a:t> 20 </a:t>
            </a:r>
            <a:r>
              <a:rPr lang="en-US" sz="1600" dirty="0" err="1" smtClean="0"/>
              <a:t>lantai</a:t>
            </a:r>
            <a:r>
              <a:rPr lang="en-US" sz="1600" dirty="0" smtClean="0"/>
              <a:t>, </a:t>
            </a:r>
            <a:r>
              <a:rPr lang="en-US" sz="1600" dirty="0" err="1" smtClean="0"/>
              <a:t>kecepatan</a:t>
            </a:r>
            <a:r>
              <a:rPr lang="en-US" sz="1600" dirty="0" smtClean="0"/>
              <a:t> 210 – 240 m / </a:t>
            </a:r>
            <a:r>
              <a:rPr lang="en-US" sz="1600" dirty="0" err="1" smtClean="0"/>
              <a:t>menit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smtClean="0"/>
              <a:t>d. </a:t>
            </a:r>
            <a:r>
              <a:rPr lang="en-US" sz="1600" dirty="0" err="1" smtClean="0"/>
              <a:t>utk</a:t>
            </a:r>
            <a:r>
              <a:rPr lang="en-US" sz="1600" dirty="0" smtClean="0"/>
              <a:t> 20 </a:t>
            </a:r>
            <a:r>
              <a:rPr lang="en-US" sz="1600" dirty="0" err="1" smtClean="0"/>
              <a:t>s.d</a:t>
            </a:r>
            <a:r>
              <a:rPr lang="en-US" sz="1600" dirty="0" smtClean="0"/>
              <a:t> 50 </a:t>
            </a:r>
            <a:r>
              <a:rPr lang="en-US" sz="1600" dirty="0" err="1" smtClean="0"/>
              <a:t>lantai</a:t>
            </a:r>
            <a:r>
              <a:rPr lang="en-US" sz="1600" dirty="0" smtClean="0"/>
              <a:t>, </a:t>
            </a:r>
            <a:r>
              <a:rPr lang="en-US" sz="1600" dirty="0" err="1" smtClean="0"/>
              <a:t>kecepatan</a:t>
            </a:r>
            <a:r>
              <a:rPr lang="en-US" sz="1600" dirty="0" smtClean="0"/>
              <a:t> 270 – 360 m / </a:t>
            </a:r>
            <a:r>
              <a:rPr lang="en-US" sz="1600" dirty="0" err="1" smtClean="0"/>
              <a:t>menit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smtClean="0"/>
              <a:t>e.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rumah</a:t>
            </a:r>
            <a:r>
              <a:rPr lang="en-US" sz="1600" dirty="0" smtClean="0"/>
              <a:t> </a:t>
            </a:r>
            <a:r>
              <a:rPr lang="en-US" sz="1600" dirty="0" err="1" smtClean="0"/>
              <a:t>sakit</a:t>
            </a:r>
            <a:r>
              <a:rPr lang="en-US" sz="1600" dirty="0" smtClean="0"/>
              <a:t>, </a:t>
            </a:r>
            <a:r>
              <a:rPr lang="en-US" sz="1600" dirty="0" err="1" smtClean="0"/>
              <a:t>kecepatan</a:t>
            </a:r>
            <a:r>
              <a:rPr lang="en-US" sz="1600" dirty="0" smtClean="0"/>
              <a:t> 150 -210 m / </a:t>
            </a:r>
            <a:r>
              <a:rPr lang="en-US" sz="1600" dirty="0" err="1" smtClean="0"/>
              <a:t>menit</a:t>
            </a: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err="1" smtClean="0"/>
              <a:t>Ukuran</a:t>
            </a:r>
            <a:r>
              <a:rPr lang="en-US" sz="1600" dirty="0" smtClean="0"/>
              <a:t> </a:t>
            </a:r>
            <a:r>
              <a:rPr lang="en-US" sz="1600" dirty="0" err="1" smtClean="0"/>
              <a:t>berat</a:t>
            </a:r>
            <a:r>
              <a:rPr lang="en-US" sz="1600" dirty="0" smtClean="0"/>
              <a:t> </a:t>
            </a:r>
            <a:r>
              <a:rPr lang="en-US" sz="1600" dirty="0" err="1" smtClean="0"/>
              <a:t>tergantung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penumpang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ditampung</a:t>
            </a:r>
            <a:r>
              <a:rPr lang="en-US" sz="1600" dirty="0" smtClean="0"/>
              <a:t> :</a:t>
            </a:r>
          </a:p>
          <a:p>
            <a:pPr>
              <a:buFontTx/>
              <a:buChar char="-"/>
            </a:pPr>
            <a:r>
              <a:rPr lang="en-US" sz="1600" dirty="0" smtClean="0"/>
              <a:t>4 org </a:t>
            </a:r>
            <a:r>
              <a:rPr lang="en-US" sz="1600" dirty="0" err="1" smtClean="0"/>
              <a:t>berat</a:t>
            </a:r>
            <a:r>
              <a:rPr lang="en-US" sz="1600" dirty="0" smtClean="0"/>
              <a:t> 320 kg</a:t>
            </a:r>
          </a:p>
          <a:p>
            <a:pPr>
              <a:buFontTx/>
              <a:buChar char="-"/>
            </a:pPr>
            <a:r>
              <a:rPr lang="en-US" sz="1600" dirty="0" smtClean="0"/>
              <a:t>8 org </a:t>
            </a:r>
            <a:r>
              <a:rPr lang="en-US" sz="1600" dirty="0" err="1" smtClean="0"/>
              <a:t>berat</a:t>
            </a:r>
            <a:r>
              <a:rPr lang="en-US" sz="1600" dirty="0" smtClean="0"/>
              <a:t> 630 kg</a:t>
            </a:r>
          </a:p>
          <a:p>
            <a:pPr>
              <a:buFontTx/>
              <a:buChar char="-"/>
            </a:pPr>
            <a:r>
              <a:rPr lang="en-US" sz="1600" dirty="0" smtClean="0"/>
              <a:t>13 org </a:t>
            </a:r>
            <a:r>
              <a:rPr lang="en-US" sz="1600" dirty="0" err="1" smtClean="0"/>
              <a:t>berat</a:t>
            </a:r>
            <a:r>
              <a:rPr lang="en-US" sz="1600" dirty="0" smtClean="0"/>
              <a:t> 1000 kg </a:t>
            </a:r>
            <a:r>
              <a:rPr lang="en-US" sz="1600" dirty="0" err="1" smtClean="0"/>
              <a:t>dst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r>
              <a:rPr lang="en-US" sz="1600" dirty="0" err="1" smtClean="0"/>
              <a:t>Lihat</a:t>
            </a:r>
            <a:r>
              <a:rPr lang="en-US" sz="1600" dirty="0" smtClean="0"/>
              <a:t> </a:t>
            </a:r>
            <a:r>
              <a:rPr lang="en-US" sz="1600" dirty="0" err="1" smtClean="0"/>
              <a:t>gambar</a:t>
            </a:r>
            <a:r>
              <a:rPr lang="en-US" sz="1600" dirty="0" smtClean="0"/>
              <a:t> 9.5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Cara </a:t>
            </a:r>
            <a:r>
              <a:rPr lang="en-US" sz="1600" dirty="0" err="1" smtClean="0"/>
              <a:t>kerja</a:t>
            </a:r>
            <a:r>
              <a:rPr lang="en-US" sz="1600" dirty="0" smtClean="0"/>
              <a:t> lift</a:t>
            </a:r>
          </a:p>
          <a:p>
            <a:pPr marL="0" indent="0">
              <a:buNone/>
            </a:pPr>
            <a:r>
              <a:rPr lang="en-US" sz="1600" dirty="0" err="1" smtClean="0"/>
              <a:t>Naik</a:t>
            </a:r>
            <a:r>
              <a:rPr lang="en-US" sz="1600" dirty="0" smtClean="0"/>
              <a:t> </a:t>
            </a:r>
            <a:r>
              <a:rPr lang="en-US" sz="1600" dirty="0" err="1" smtClean="0"/>
              <a:t>turunnya</a:t>
            </a:r>
            <a:r>
              <a:rPr lang="en-US" sz="1600" dirty="0" smtClean="0"/>
              <a:t> lift </a:t>
            </a:r>
            <a:r>
              <a:rPr lang="en-US" sz="1600" dirty="0" err="1" smtClean="0"/>
              <a:t>diatur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perimbangan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car ( </a:t>
            </a:r>
            <a:r>
              <a:rPr lang="en-US" sz="1600" dirty="0" err="1" smtClean="0"/>
              <a:t>kereta</a:t>
            </a:r>
            <a:r>
              <a:rPr lang="en-US" sz="1600" dirty="0" smtClean="0"/>
              <a:t> </a:t>
            </a:r>
            <a:r>
              <a:rPr lang="en-US" sz="1600" dirty="0" err="1" smtClean="0"/>
              <a:t>penumpang</a:t>
            </a:r>
            <a:r>
              <a:rPr lang="en-US" sz="1600" dirty="0" smtClean="0"/>
              <a:t>) dg </a:t>
            </a:r>
            <a:r>
              <a:rPr lang="en-US" sz="1600" dirty="0" err="1" smtClean="0"/>
              <a:t>beban</a:t>
            </a:r>
            <a:r>
              <a:rPr lang="en-US" sz="1600" dirty="0" smtClean="0"/>
              <a:t> </a:t>
            </a:r>
            <a:r>
              <a:rPr lang="en-US" sz="1600" dirty="0" err="1" smtClean="0"/>
              <a:t>pengimbang</a:t>
            </a:r>
            <a:r>
              <a:rPr lang="en-US" sz="1600" dirty="0"/>
              <a:t> </a:t>
            </a:r>
            <a:r>
              <a:rPr lang="en-US" sz="1600" dirty="0" err="1" smtClean="0"/>
              <a:t>yaitu</a:t>
            </a:r>
            <a:r>
              <a:rPr lang="en-US" sz="1600" dirty="0" smtClean="0"/>
              <a:t> motor </a:t>
            </a:r>
            <a:r>
              <a:rPr lang="en-US" sz="1600" dirty="0" err="1" smtClean="0"/>
              <a:t>traksi</a:t>
            </a:r>
            <a:r>
              <a:rPr lang="en-US" sz="1600" dirty="0" smtClean="0"/>
              <a:t> lift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di </a:t>
            </a:r>
            <a:r>
              <a:rPr lang="en-US" sz="1600" dirty="0" err="1" smtClean="0"/>
              <a:t>ruag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bekerja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sentuhan</a:t>
            </a:r>
            <a:r>
              <a:rPr lang="en-US" sz="1600" dirty="0" smtClean="0"/>
              <a:t> tombol2 di </a:t>
            </a:r>
            <a:r>
              <a:rPr lang="en-US" sz="1600" dirty="0" err="1" smtClean="0"/>
              <a:t>pintu</a:t>
            </a:r>
            <a:r>
              <a:rPr lang="en-US" sz="1600" dirty="0" smtClean="0"/>
              <a:t> lift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panel </a:t>
            </a:r>
            <a:r>
              <a:rPr lang="en-US" sz="1600" dirty="0" err="1" smtClean="0"/>
              <a:t>kontrol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Jika</a:t>
            </a:r>
            <a:r>
              <a:rPr lang="en-US" sz="1600" dirty="0" smtClean="0"/>
              <a:t> panel </a:t>
            </a:r>
            <a:r>
              <a:rPr lang="en-US" sz="1600" dirty="0" err="1" smtClean="0"/>
              <a:t>kontrol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bekerja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manual, </a:t>
            </a:r>
            <a:r>
              <a:rPr lang="en-US" sz="1600" dirty="0" err="1" smtClean="0"/>
              <a:t>maka</a:t>
            </a:r>
            <a:r>
              <a:rPr lang="en-US" sz="1600" dirty="0" smtClean="0"/>
              <a:t> car </a:t>
            </a:r>
            <a:r>
              <a:rPr lang="en-US" sz="1600" dirty="0" err="1" smtClean="0"/>
              <a:t>bekerja</a:t>
            </a:r>
            <a:r>
              <a:rPr lang="en-US" sz="1600" dirty="0" smtClean="0"/>
              <a:t>/ </a:t>
            </a:r>
            <a:r>
              <a:rPr lang="en-US" sz="1600" dirty="0" err="1" smtClean="0"/>
              <a:t>berjalan</a:t>
            </a:r>
            <a:r>
              <a:rPr lang="en-US" sz="1600" dirty="0" smtClean="0"/>
              <a:t> </a:t>
            </a:r>
            <a:r>
              <a:rPr lang="en-US" sz="1600" dirty="0" err="1" smtClean="0"/>
              <a:t>naik</a:t>
            </a:r>
            <a:r>
              <a:rPr lang="en-US" sz="1600" dirty="0" smtClean="0"/>
              <a:t> </a:t>
            </a:r>
            <a:r>
              <a:rPr lang="en-US" sz="1600" dirty="0" err="1" smtClean="0"/>
              <a:t>turun</a:t>
            </a:r>
            <a:r>
              <a:rPr lang="en-US" sz="1600" dirty="0" smtClean="0"/>
              <a:t>, </a:t>
            </a:r>
            <a:r>
              <a:rPr lang="en-US" sz="1600" dirty="0" err="1" smtClean="0"/>
              <a:t>sedangkan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penumpang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turun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pintu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terbuka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lantai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saja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Akan </a:t>
            </a:r>
            <a:r>
              <a:rPr lang="en-US" sz="1600" dirty="0" err="1" smtClean="0"/>
              <a:t>tetapi</a:t>
            </a:r>
            <a:r>
              <a:rPr lang="en-US" sz="1600" dirty="0" smtClean="0"/>
              <a:t> </a:t>
            </a:r>
            <a:r>
              <a:rPr lang="en-US" sz="1600" dirty="0" err="1" smtClean="0"/>
              <a:t>kalau</a:t>
            </a:r>
            <a:r>
              <a:rPr lang="en-US" sz="1600" dirty="0" smtClean="0"/>
              <a:t> panel </a:t>
            </a:r>
            <a:r>
              <a:rPr lang="en-US" sz="1600" dirty="0" err="1" smtClean="0"/>
              <a:t>kontrol</a:t>
            </a:r>
            <a:r>
              <a:rPr lang="en-US" sz="1600" dirty="0" smtClean="0"/>
              <a:t> </a:t>
            </a:r>
            <a:r>
              <a:rPr lang="en-US" sz="1600" dirty="0" err="1" smtClean="0"/>
              <a:t>diatur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otomatis</a:t>
            </a:r>
            <a:r>
              <a:rPr lang="en-US" sz="1600" dirty="0" smtClean="0"/>
              <a:t>/</a:t>
            </a:r>
            <a:r>
              <a:rPr lang="en-US" sz="1600" dirty="0" err="1" smtClean="0"/>
              <a:t>diprogram</a:t>
            </a:r>
            <a:r>
              <a:rPr lang="en-US" sz="1600" dirty="0" smtClean="0"/>
              <a:t> dg </a:t>
            </a:r>
            <a:r>
              <a:rPr lang="en-US" sz="1600" dirty="0" err="1" smtClean="0"/>
              <a:t>komputer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kereta</a:t>
            </a:r>
            <a:r>
              <a:rPr lang="en-US" sz="1600" dirty="0" smtClean="0"/>
              <a:t> </a:t>
            </a:r>
            <a:r>
              <a:rPr lang="en-US" sz="1600" dirty="0" err="1" smtClean="0"/>
              <a:t>selalu</a:t>
            </a:r>
            <a:r>
              <a:rPr lang="en-US" sz="1600" dirty="0" smtClean="0"/>
              <a:t>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</a:t>
            </a:r>
            <a:r>
              <a:rPr lang="en-US" sz="1600" dirty="0" err="1" smtClean="0"/>
              <a:t>naik</a:t>
            </a:r>
            <a:r>
              <a:rPr lang="en-US" sz="1600" dirty="0" smtClean="0"/>
              <a:t> / </a:t>
            </a:r>
            <a:r>
              <a:rPr lang="en-US" sz="1600" dirty="0" err="1" smtClean="0"/>
              <a:t>turun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mencari</a:t>
            </a:r>
            <a:r>
              <a:rPr lang="en-US" sz="1600" dirty="0" smtClean="0"/>
              <a:t> </a:t>
            </a:r>
            <a:r>
              <a:rPr lang="en-US" sz="1600" dirty="0" err="1" smtClean="0"/>
              <a:t>penumpang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waktu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</a:t>
            </a:r>
            <a:r>
              <a:rPr lang="en-US" sz="1600" dirty="0" err="1" smtClean="0"/>
              <a:t>kebakaran</a:t>
            </a:r>
            <a:r>
              <a:rPr lang="en-US" sz="1600" dirty="0" smtClean="0"/>
              <a:t>, </a:t>
            </a:r>
            <a:r>
              <a:rPr lang="en-US" sz="1600" dirty="0" err="1" smtClean="0"/>
              <a:t>semua</a:t>
            </a:r>
            <a:r>
              <a:rPr lang="en-US" sz="1600" dirty="0" smtClean="0"/>
              <a:t> </a:t>
            </a:r>
            <a:r>
              <a:rPr lang="en-US" sz="1600" dirty="0" err="1" smtClean="0"/>
              <a:t>aliran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</a:t>
            </a:r>
            <a:r>
              <a:rPr lang="en-US" sz="1600" dirty="0" err="1" smtClean="0"/>
              <a:t>mati</a:t>
            </a:r>
            <a:r>
              <a:rPr lang="en-US" sz="1600" dirty="0" smtClean="0"/>
              <a:t>, lift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otomatis</a:t>
            </a:r>
            <a:r>
              <a:rPr lang="en-US" sz="1600" dirty="0" smtClean="0"/>
              <a:t>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</a:t>
            </a:r>
            <a:r>
              <a:rPr lang="en-US" sz="1600" dirty="0" err="1" smtClean="0"/>
              <a:t>turun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waktu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, lift </a:t>
            </a:r>
            <a:r>
              <a:rPr lang="en-US" sz="1600" dirty="0" err="1" smtClean="0"/>
              <a:t>kebakaran</a:t>
            </a:r>
            <a:r>
              <a:rPr lang="en-US" sz="1600" dirty="0" smtClean="0"/>
              <a:t> </a:t>
            </a:r>
            <a:r>
              <a:rPr lang="en-US" sz="1600" dirty="0" err="1" smtClean="0"/>
              <a:t>tetap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bekerja</a:t>
            </a:r>
            <a:r>
              <a:rPr lang="en-US" sz="1600" dirty="0" smtClean="0"/>
              <a:t> (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petugas</a:t>
            </a:r>
            <a:r>
              <a:rPr lang="en-US" sz="1600" dirty="0" smtClean="0"/>
              <a:t> </a:t>
            </a:r>
            <a:r>
              <a:rPr lang="en-US" sz="1600" dirty="0" err="1" smtClean="0"/>
              <a:t>saja</a:t>
            </a:r>
            <a:r>
              <a:rPr lang="en-US" sz="1600" dirty="0" smtClean="0"/>
              <a:t>) dg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aliran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</a:t>
            </a:r>
            <a:r>
              <a:rPr lang="en-US" sz="1600" dirty="0" err="1" smtClean="0"/>
              <a:t>darurat</a:t>
            </a:r>
            <a:r>
              <a:rPr lang="en-US" sz="1600" dirty="0" smtClean="0"/>
              <a:t>/diesel.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14962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1211</Words>
  <Application>Microsoft Office PowerPoint</Application>
  <PresentationFormat>On-screen Show (4:3)</PresentationFormat>
  <Paragraphs>124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Transportasi dalam Bangunan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Transportasi dalam Bangunan</dc:title>
  <dc:creator>Elsa</dc:creator>
  <cp:lastModifiedBy>Staff</cp:lastModifiedBy>
  <cp:revision>23</cp:revision>
  <dcterms:created xsi:type="dcterms:W3CDTF">2017-11-21T12:13:41Z</dcterms:created>
  <dcterms:modified xsi:type="dcterms:W3CDTF">2017-11-22T06:15:05Z</dcterms:modified>
</cp:coreProperties>
</file>