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3F840-CC89-46BD-A4C1-2F087F998F9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60FE8D-2AD3-442B-BE41-A52E57CE1DD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Helikopter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Bangunan2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10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40 m, </a:t>
            </a:r>
            <a:r>
              <a:rPr lang="en-US" sz="1600" dirty="0" err="1" smtClean="0"/>
              <a:t>dianjurkan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helikopter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helikopter</a:t>
            </a:r>
            <a:r>
              <a:rPr lang="en-US" sz="1600" dirty="0" smtClean="0"/>
              <a:t> </a:t>
            </a:r>
            <a:r>
              <a:rPr lang="en-US" sz="1600" dirty="0" err="1" smtClean="0"/>
              <a:t>mendarat</a:t>
            </a:r>
            <a:r>
              <a:rPr lang="en-US" sz="1600" dirty="0" smtClean="0"/>
              <a:t>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dg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cepat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pertolongan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kecelakaan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terjebak</a:t>
            </a:r>
            <a:r>
              <a:rPr lang="en-US" sz="1600" dirty="0" smtClean="0"/>
              <a:t> di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helikopter</a:t>
            </a:r>
            <a:r>
              <a:rPr lang="en-US" sz="1600" dirty="0" smtClean="0"/>
              <a:t> di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persyaratan2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</a:p>
          <a:p>
            <a:pPr>
              <a:buAutoNum type="arabicPeriod"/>
            </a:pP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diperhitungkan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strukturnya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menahan</a:t>
            </a:r>
            <a:r>
              <a:rPr lang="en-US" sz="1600" dirty="0" smtClean="0"/>
              <a:t> </a:t>
            </a:r>
            <a:r>
              <a:rPr lang="en-US" sz="1600" dirty="0" err="1" smtClean="0"/>
              <a:t>beban</a:t>
            </a:r>
            <a:r>
              <a:rPr lang="en-US" sz="1600" dirty="0" smtClean="0"/>
              <a:t> dg </a:t>
            </a:r>
            <a:r>
              <a:rPr lang="en-US" sz="1600" dirty="0" err="1" smtClean="0"/>
              <a:t>berat</a:t>
            </a:r>
            <a:r>
              <a:rPr lang="en-US" sz="1600" dirty="0" smtClean="0"/>
              <a:t> 2.284 kg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helikopter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mendarat</a:t>
            </a:r>
            <a:r>
              <a:rPr lang="en-US" sz="1600" dirty="0" smtClean="0"/>
              <a:t>.</a:t>
            </a:r>
          </a:p>
          <a:p>
            <a:pPr>
              <a:buAutoNum type="arabicPeriod"/>
            </a:pP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/radius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macam2 </a:t>
            </a:r>
            <a:r>
              <a:rPr lang="en-US" sz="1600" dirty="0" err="1" smtClean="0"/>
              <a:t>helikopter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,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Dinas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Dinas</a:t>
            </a:r>
            <a:r>
              <a:rPr lang="en-US" sz="1600" dirty="0" smtClean="0"/>
              <a:t> </a:t>
            </a:r>
            <a:r>
              <a:rPr lang="en-US" sz="1600" dirty="0" err="1" smtClean="0"/>
              <a:t>Keamanan</a:t>
            </a:r>
            <a:r>
              <a:rPr lang="en-US" sz="1600" dirty="0" smtClean="0"/>
              <a:t> /</a:t>
            </a:r>
            <a:r>
              <a:rPr lang="en-US" sz="1600" dirty="0" err="1" smtClean="0"/>
              <a:t>Kepolisian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Ditjen</a:t>
            </a:r>
            <a:r>
              <a:rPr lang="en-US" sz="1600" dirty="0" smtClean="0"/>
              <a:t> </a:t>
            </a:r>
            <a:r>
              <a:rPr lang="en-US" sz="1600" dirty="0" err="1" smtClean="0"/>
              <a:t>Perhubungan</a:t>
            </a:r>
            <a:r>
              <a:rPr lang="en-US" sz="1600" dirty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.</a:t>
            </a:r>
          </a:p>
          <a:p>
            <a:pPr>
              <a:buAutoNum type="arabicPeriod"/>
            </a:pP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berdiri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boleh</a:t>
            </a:r>
            <a:r>
              <a:rPr lang="en-US" sz="1600" dirty="0" smtClean="0"/>
              <a:t> </a:t>
            </a:r>
            <a:r>
              <a:rPr lang="en-US" sz="1600" dirty="0" err="1" smtClean="0"/>
              <a:t>terganggu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pagar</a:t>
            </a:r>
            <a:r>
              <a:rPr lang="en-US" sz="1600" dirty="0" smtClean="0"/>
              <a:t> kabel2 </a:t>
            </a:r>
            <a:r>
              <a:rPr lang="en-US" sz="1600" dirty="0" err="1" smtClean="0"/>
              <a:t>penangkal</a:t>
            </a:r>
            <a:r>
              <a:rPr lang="en-US" sz="1600" dirty="0" smtClean="0"/>
              <a:t> </a:t>
            </a:r>
            <a:r>
              <a:rPr lang="en-US" sz="1600" dirty="0" err="1" smtClean="0"/>
              <a:t>petir</a:t>
            </a:r>
            <a:r>
              <a:rPr lang="en-US" sz="1600" dirty="0" smtClean="0"/>
              <a:t>, </a:t>
            </a:r>
            <a:r>
              <a:rPr lang="en-US" sz="1600" dirty="0" err="1" smtClean="0"/>
              <a:t>antena</a:t>
            </a:r>
            <a:r>
              <a:rPr lang="en-US" sz="1600" dirty="0" smtClean="0"/>
              <a:t> </a:t>
            </a:r>
            <a:r>
              <a:rPr lang="en-US" sz="1600" dirty="0" err="1" smtClean="0"/>
              <a:t>dsb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dg </a:t>
            </a:r>
            <a:r>
              <a:rPr lang="en-US" sz="1600" dirty="0" err="1" smtClean="0"/>
              <a:t>tangga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terbuka</a:t>
            </a:r>
            <a:r>
              <a:rPr lang="en-US" sz="1600" dirty="0" smtClean="0"/>
              <a:t>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 smtClean="0"/>
              <a:t>atap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10.1)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Utk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tingginya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40-50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,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anginnya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daripada</a:t>
            </a:r>
            <a:r>
              <a:rPr lang="en-US" sz="1600" dirty="0" smtClean="0"/>
              <a:t> </a:t>
            </a:r>
            <a:r>
              <a:rPr lang="en-US" sz="1600" dirty="0" err="1" smtClean="0"/>
              <a:t>ketinggian</a:t>
            </a:r>
            <a:r>
              <a:rPr lang="en-US" sz="1600" dirty="0" smtClean="0"/>
              <a:t> 30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, </a:t>
            </a:r>
            <a:r>
              <a:rPr lang="en-US" sz="1600" dirty="0" err="1" smtClean="0"/>
              <a:t>landasan</a:t>
            </a:r>
            <a:r>
              <a:rPr lang="en-US" sz="1600" dirty="0" smtClean="0"/>
              <a:t> </a:t>
            </a:r>
            <a:r>
              <a:rPr lang="en-US" sz="1600" dirty="0" err="1" smtClean="0"/>
              <a:t>helikopter</a:t>
            </a:r>
            <a:r>
              <a:rPr lang="en-US" sz="1600" dirty="0" smtClean="0"/>
              <a:t> </a:t>
            </a:r>
            <a:r>
              <a:rPr lang="en-US" sz="1600" dirty="0" err="1" smtClean="0"/>
              <a:t>justru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dipersiapkan</a:t>
            </a:r>
            <a:r>
              <a:rPr lang="en-US" sz="1600" dirty="0" smtClean="0"/>
              <a:t> (</a:t>
            </a:r>
            <a:r>
              <a:rPr lang="en-US" sz="1600" dirty="0" err="1" smtClean="0"/>
              <a:t>dibangun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82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90137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154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Landasan Helikopter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Helikopter</dc:title>
  <dc:creator>Staff</dc:creator>
  <cp:lastModifiedBy>Staff</cp:lastModifiedBy>
  <cp:revision>4</cp:revision>
  <dcterms:created xsi:type="dcterms:W3CDTF">2017-12-05T03:01:21Z</dcterms:created>
  <dcterms:modified xsi:type="dcterms:W3CDTF">2017-12-05T04:06:49Z</dcterms:modified>
</cp:coreProperties>
</file>