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BDEC-1CAA-408A-AEA5-3A1D44A6BCF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E915-BE21-409F-BF2D-1FBC2C0EB7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BDEC-1CAA-408A-AEA5-3A1D44A6BCF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E915-BE21-409F-BF2D-1FBC2C0EB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BDEC-1CAA-408A-AEA5-3A1D44A6BCF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E915-BE21-409F-BF2D-1FBC2C0EB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BDEC-1CAA-408A-AEA5-3A1D44A6BCF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E915-BE21-409F-BF2D-1FBC2C0EB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BDEC-1CAA-408A-AEA5-3A1D44A6BCF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E915-BE21-409F-BF2D-1FBC2C0EB7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BDEC-1CAA-408A-AEA5-3A1D44A6BCF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E915-BE21-409F-BF2D-1FBC2C0EB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BDEC-1CAA-408A-AEA5-3A1D44A6BCF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E915-BE21-409F-BF2D-1FBC2C0EB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BDEC-1CAA-408A-AEA5-3A1D44A6BCF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E915-BE21-409F-BF2D-1FBC2C0EB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BDEC-1CAA-408A-AEA5-3A1D44A6BCF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E915-BE21-409F-BF2D-1FBC2C0EB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BDEC-1CAA-408A-AEA5-3A1D44A6BCF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E915-BE21-409F-BF2D-1FBC2C0EB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BDEC-1CAA-408A-AEA5-3A1D44A6BCF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41E915-BE21-409F-BF2D-1FBC2C0EB71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6ABDEC-1CAA-408A-AEA5-3A1D44A6BCF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41E915-BE21-409F-BF2D-1FBC2C0EB71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Limbah</a:t>
            </a:r>
            <a:r>
              <a:rPr lang="en-US" sz="2400" dirty="0" smtClean="0"/>
              <a:t> </a:t>
            </a:r>
            <a:r>
              <a:rPr lang="en-US" sz="2400" dirty="0" err="1" smtClean="0"/>
              <a:t>Sampah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 smtClean="0"/>
              <a:t>Limbah</a:t>
            </a:r>
            <a:r>
              <a:rPr lang="en-US" sz="1600" dirty="0" smtClean="0"/>
              <a:t> </a:t>
            </a:r>
            <a:r>
              <a:rPr lang="en-US" sz="1600" dirty="0" err="1" smtClean="0"/>
              <a:t>sampah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buanngan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bangunan2 , </a:t>
            </a:r>
            <a:r>
              <a:rPr lang="en-US" sz="1600" dirty="0" err="1" smtClean="0"/>
              <a:t>khususnya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kegiatan2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pabrik</a:t>
            </a:r>
            <a:r>
              <a:rPr lang="en-US" sz="1600" dirty="0" smtClean="0"/>
              <a:t>, hotel, </a:t>
            </a:r>
            <a:r>
              <a:rPr lang="en-US" sz="1600" dirty="0" err="1" smtClean="0"/>
              <a:t>restoran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supermarket , RS </a:t>
            </a:r>
            <a:r>
              <a:rPr lang="en-US" sz="1600" dirty="0" err="1" smtClean="0"/>
              <a:t>dll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buangan</a:t>
            </a:r>
            <a:r>
              <a:rPr lang="en-US" sz="1600" dirty="0" smtClean="0"/>
              <a:t>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</a:t>
            </a:r>
            <a:r>
              <a:rPr lang="en-US" sz="1600" dirty="0" err="1" smtClean="0"/>
              <a:t>limbah</a:t>
            </a:r>
            <a:r>
              <a:rPr lang="en-US" sz="1600" dirty="0" smtClean="0"/>
              <a:t> </a:t>
            </a:r>
            <a:r>
              <a:rPr lang="en-US" sz="1600" dirty="0" err="1" smtClean="0"/>
              <a:t>sampah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kering</a:t>
            </a:r>
            <a:r>
              <a:rPr lang="en-US" sz="1600" dirty="0" smtClean="0"/>
              <a:t> </a:t>
            </a:r>
            <a:r>
              <a:rPr lang="en-US" sz="1600" dirty="0" err="1" smtClean="0"/>
              <a:t>maupun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basah</a:t>
            </a:r>
            <a:r>
              <a:rPr lang="en-US" sz="1600" dirty="0" smtClean="0"/>
              <a:t>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khusus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gudang</a:t>
            </a:r>
            <a:r>
              <a:rPr lang="en-US" sz="1600" dirty="0" smtClean="0"/>
              <a:t> </a:t>
            </a:r>
            <a:r>
              <a:rPr lang="en-US" sz="1600" dirty="0" err="1" smtClean="0"/>
              <a:t>sampah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menampung</a:t>
            </a:r>
            <a:r>
              <a:rPr lang="en-US" sz="1600" dirty="0" smtClean="0"/>
              <a:t> </a:t>
            </a:r>
            <a:r>
              <a:rPr lang="en-US" sz="1600" dirty="0" err="1" smtClean="0"/>
              <a:t>sementara</a:t>
            </a:r>
            <a:r>
              <a:rPr lang="en-US" sz="1600" dirty="0" smtClean="0"/>
              <a:t>,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nantinya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dibuang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luar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dipersiapkan</a:t>
            </a:r>
            <a:r>
              <a:rPr lang="en-US" sz="1600" dirty="0" smtClean="0"/>
              <a:t>:</a:t>
            </a:r>
          </a:p>
          <a:p>
            <a:pPr>
              <a:buAutoNum type="arabicPeriod"/>
            </a:pPr>
            <a:r>
              <a:rPr lang="en-US" sz="1600" dirty="0" smtClean="0"/>
              <a:t>boks2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pembuangan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terletak</a:t>
            </a:r>
            <a:r>
              <a:rPr lang="en-US" sz="1600" dirty="0" smtClean="0"/>
              <a:t> di tempat2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servis</a:t>
            </a:r>
            <a:r>
              <a:rPr lang="en-US" sz="1600" dirty="0" smtClean="0"/>
              <a:t> di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lantai</a:t>
            </a:r>
            <a:endParaRPr lang="en-US" sz="1600" dirty="0" smtClean="0"/>
          </a:p>
          <a:p>
            <a:pPr>
              <a:buAutoNum type="arabicPeriod"/>
            </a:pPr>
            <a:r>
              <a:rPr lang="en-US" sz="1600" dirty="0" err="1" smtClean="0"/>
              <a:t>Boks</a:t>
            </a:r>
            <a:r>
              <a:rPr lang="en-US" sz="1600" dirty="0" smtClean="0"/>
              <a:t> </a:t>
            </a:r>
            <a:r>
              <a:rPr lang="en-US" sz="1600" dirty="0" err="1" smtClean="0"/>
              <a:t>penampungan</a:t>
            </a:r>
            <a:r>
              <a:rPr lang="en-US" sz="1600" dirty="0" smtClean="0"/>
              <a:t> di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paling 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/ </a:t>
            </a:r>
            <a:r>
              <a:rPr lang="en-US" sz="1600" dirty="0" err="1" smtClean="0"/>
              <a:t>gudang</a:t>
            </a:r>
            <a:r>
              <a:rPr lang="en-US" sz="1600" dirty="0" smtClean="0"/>
              <a:t> dg </a:t>
            </a:r>
            <a:r>
              <a:rPr lang="en-US" sz="1600" dirty="0" err="1" smtClean="0"/>
              <a:t>dilengkapi</a:t>
            </a:r>
            <a:r>
              <a:rPr lang="en-US" sz="1600" dirty="0" smtClean="0"/>
              <a:t> kereta2 </a:t>
            </a:r>
            <a:r>
              <a:rPr lang="en-US" sz="1600" dirty="0" err="1" smtClean="0"/>
              <a:t>bak</a:t>
            </a:r>
            <a:r>
              <a:rPr lang="en-US" sz="1600" dirty="0" smtClean="0"/>
              <a:t> </a:t>
            </a:r>
            <a:r>
              <a:rPr lang="en-US" sz="1600" dirty="0" err="1" smtClean="0"/>
              <a:t>sampah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Masing2 </a:t>
            </a:r>
            <a:r>
              <a:rPr lang="en-US" sz="1600" dirty="0" err="1" smtClean="0"/>
              <a:t>boks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lantai</a:t>
            </a:r>
            <a:r>
              <a:rPr lang="en-US" sz="1600" dirty="0" smtClean="0"/>
              <a:t> </a:t>
            </a:r>
            <a:r>
              <a:rPr lang="en-US" sz="1600" dirty="0" err="1" smtClean="0"/>
              <a:t>dihubungkan</a:t>
            </a:r>
            <a:r>
              <a:rPr lang="en-US" sz="1600" dirty="0" smtClean="0"/>
              <a:t> </a:t>
            </a:r>
            <a:r>
              <a:rPr lang="en-US" sz="1600" dirty="0" err="1" smtClean="0"/>
              <a:t>pipa</a:t>
            </a:r>
            <a:r>
              <a:rPr lang="en-US" sz="1600" dirty="0" smtClean="0"/>
              <a:t> </a:t>
            </a:r>
            <a:r>
              <a:rPr lang="en-US" sz="1600" dirty="0" err="1" smtClean="0"/>
              <a:t>penghubung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beton</a:t>
            </a:r>
            <a:r>
              <a:rPr lang="en-US" sz="1600" dirty="0" smtClean="0"/>
              <a:t> / PV/ </a:t>
            </a:r>
            <a:r>
              <a:rPr lang="en-US" sz="1600" dirty="0" err="1" smtClean="0"/>
              <a:t>asbes</a:t>
            </a:r>
            <a:r>
              <a:rPr lang="en-US" sz="1600" dirty="0" smtClean="0"/>
              <a:t> dg </a:t>
            </a:r>
            <a:r>
              <a:rPr lang="en-US" sz="1600" dirty="0" err="1" smtClean="0"/>
              <a:t>diamater</a:t>
            </a:r>
            <a:r>
              <a:rPr lang="en-US" sz="1600" dirty="0" smtClean="0"/>
              <a:t> 10” – 14”.</a:t>
            </a:r>
          </a:p>
          <a:p>
            <a:pPr marL="0" indent="0">
              <a:buNone/>
            </a:pPr>
            <a:r>
              <a:rPr lang="en-US" sz="1600" dirty="0" err="1" smtClean="0"/>
              <a:t>Dinding</a:t>
            </a:r>
            <a:r>
              <a:rPr lang="en-US" sz="1600" dirty="0" smtClean="0"/>
              <a:t> paling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lubang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dilengkapi</a:t>
            </a:r>
            <a:r>
              <a:rPr lang="en-US" sz="1600" dirty="0" smtClean="0"/>
              <a:t> dg </a:t>
            </a:r>
            <a:r>
              <a:rPr lang="en-US" sz="1600" dirty="0" err="1" smtClean="0"/>
              <a:t>kran</a:t>
            </a:r>
            <a:r>
              <a:rPr lang="en-US" sz="1600" dirty="0" smtClean="0"/>
              <a:t> air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pembersihan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pemadaman</a:t>
            </a:r>
            <a:r>
              <a:rPr lang="en-US" sz="1600" dirty="0" smtClean="0"/>
              <a:t> </a:t>
            </a:r>
            <a:r>
              <a:rPr lang="en-US" sz="1600" dirty="0" err="1" smtClean="0"/>
              <a:t>sementara</a:t>
            </a:r>
            <a:r>
              <a:rPr lang="en-US" sz="1600" dirty="0" smtClean="0"/>
              <a:t> </a:t>
            </a:r>
            <a:r>
              <a:rPr lang="en-US" sz="1600" dirty="0" err="1" smtClean="0"/>
              <a:t>kalau</a:t>
            </a:r>
            <a:r>
              <a:rPr lang="en-US" sz="1600" dirty="0" smtClean="0"/>
              <a:t>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 </a:t>
            </a:r>
            <a:r>
              <a:rPr lang="en-US" sz="1600" dirty="0" err="1" smtClean="0"/>
              <a:t>kebakaran</a:t>
            </a:r>
            <a:r>
              <a:rPr lang="en-US" sz="1600" dirty="0" smtClean="0"/>
              <a:t> di </a:t>
            </a:r>
            <a:r>
              <a:rPr lang="en-US" sz="1600" dirty="0" err="1" smtClean="0"/>
              <a:t>lubang</a:t>
            </a:r>
            <a:r>
              <a:rPr lang="en-US" sz="1600" dirty="0" smtClean="0"/>
              <a:t> </a:t>
            </a:r>
            <a:r>
              <a:rPr lang="en-US" sz="1600" dirty="0" err="1" smtClean="0"/>
              <a:t>sampah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(</a:t>
            </a:r>
            <a:r>
              <a:rPr lang="en-US" sz="1600" dirty="0" err="1" smtClean="0"/>
              <a:t>gbr</a:t>
            </a:r>
            <a:r>
              <a:rPr lang="en-US" sz="1600" dirty="0" smtClean="0"/>
              <a:t> 11.1)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685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 smtClean="0"/>
              <a:t>Gudang</a:t>
            </a:r>
            <a:r>
              <a:rPr lang="en-US" sz="1600" dirty="0" smtClean="0"/>
              <a:t> </a:t>
            </a:r>
            <a:r>
              <a:rPr lang="en-US" sz="1600" dirty="0" err="1" smtClean="0"/>
              <a:t>sampah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dilengkapi</a:t>
            </a:r>
            <a:r>
              <a:rPr lang="en-US" sz="1600" dirty="0" smtClean="0"/>
              <a:t> dg </a:t>
            </a:r>
            <a:r>
              <a:rPr lang="en-US" sz="1600" dirty="0" err="1" smtClean="0"/>
              <a:t>fasilitas</a:t>
            </a:r>
            <a:r>
              <a:rPr lang="en-US" sz="1600" dirty="0" smtClean="0"/>
              <a:t> 2:</a:t>
            </a:r>
          </a:p>
          <a:p>
            <a:pPr>
              <a:buAutoNum type="arabicPeriod"/>
            </a:pPr>
            <a:r>
              <a:rPr lang="en-US" sz="1600" dirty="0" err="1" smtClean="0"/>
              <a:t>Kran</a:t>
            </a:r>
            <a:r>
              <a:rPr lang="en-US" sz="1600" dirty="0" smtClean="0"/>
              <a:t> air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pembersihan</a:t>
            </a:r>
            <a:endParaRPr lang="en-US" sz="1600" dirty="0" smtClean="0"/>
          </a:p>
          <a:p>
            <a:pPr>
              <a:buAutoNum type="arabicPeriod"/>
            </a:pPr>
            <a:r>
              <a:rPr lang="en-US" sz="1600" dirty="0" smtClean="0"/>
              <a:t>Sprinkler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mencegah</a:t>
            </a:r>
            <a:r>
              <a:rPr lang="en-US" sz="1600" dirty="0" smtClean="0"/>
              <a:t> </a:t>
            </a:r>
            <a:r>
              <a:rPr lang="en-US" sz="1600" dirty="0" err="1" smtClean="0"/>
              <a:t>kebakaran</a:t>
            </a:r>
            <a:endParaRPr lang="en-US" sz="1600" dirty="0" smtClean="0"/>
          </a:p>
          <a:p>
            <a:pPr>
              <a:buAutoNum type="arabicPeriod"/>
            </a:pP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penerangan</a:t>
            </a:r>
            <a:endParaRPr lang="en-US" sz="1600" dirty="0" smtClean="0"/>
          </a:p>
          <a:p>
            <a:pPr>
              <a:buAutoNum type="arabicPeriod"/>
            </a:pP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pendingin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bak</a:t>
            </a:r>
            <a:r>
              <a:rPr lang="en-US" sz="1600" dirty="0" smtClean="0"/>
              <a:t> </a:t>
            </a:r>
            <a:r>
              <a:rPr lang="en-US" sz="1600" dirty="0" err="1" smtClean="0"/>
              <a:t>sampah</a:t>
            </a:r>
            <a:r>
              <a:rPr lang="en-US" sz="1600" dirty="0" smtClean="0"/>
              <a:t> </a:t>
            </a:r>
            <a:r>
              <a:rPr lang="en-US" sz="1600" dirty="0" err="1" smtClean="0"/>
              <a:t>basah</a:t>
            </a:r>
            <a:r>
              <a:rPr lang="en-US" sz="1600" dirty="0" smtClean="0"/>
              <a:t> </a:t>
            </a:r>
            <a:r>
              <a:rPr lang="en-US" sz="1600" dirty="0" err="1" smtClean="0"/>
              <a:t>supaya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 </a:t>
            </a:r>
            <a:r>
              <a:rPr lang="en-US" sz="1600" dirty="0" err="1" smtClean="0"/>
              <a:t>pembusukan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err="1" smtClean="0"/>
              <a:t>Gudang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berukuran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 </a:t>
            </a:r>
            <a:r>
              <a:rPr lang="en-US" sz="1600" dirty="0" err="1" smtClean="0"/>
              <a:t>luas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tingginya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dg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,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dijangkau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kendaraan</a:t>
            </a:r>
            <a:r>
              <a:rPr lang="en-US" sz="1600" dirty="0" smtClean="0"/>
              <a:t> </a:t>
            </a:r>
            <a:r>
              <a:rPr lang="en-US" sz="1600" dirty="0" err="1" smtClean="0"/>
              <a:t>sampah</a:t>
            </a:r>
            <a:r>
              <a:rPr lang="en-US" sz="1600" smtClean="0"/>
              <a:t>.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062980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202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Limbah Sampah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Limbah Sampah</dc:title>
  <dc:creator>Staff</dc:creator>
  <cp:lastModifiedBy>Staff</cp:lastModifiedBy>
  <cp:revision>2</cp:revision>
  <dcterms:created xsi:type="dcterms:W3CDTF">2017-12-05T03:42:14Z</dcterms:created>
  <dcterms:modified xsi:type="dcterms:W3CDTF">2017-12-05T04:07:16Z</dcterms:modified>
</cp:coreProperties>
</file>