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97B8-42BB-4BEA-BA47-FDDCD014FA00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7557-F983-4F03-BDB5-D34F8E8197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97B8-42BB-4BEA-BA47-FDDCD014FA00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7557-F983-4F03-BDB5-D34F8E819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97B8-42BB-4BEA-BA47-FDDCD014FA00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7557-F983-4F03-BDB5-D34F8E819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97B8-42BB-4BEA-BA47-FDDCD014FA00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7557-F983-4F03-BDB5-D34F8E819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97B8-42BB-4BEA-BA47-FDDCD014FA00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7557-F983-4F03-BDB5-D34F8E8197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97B8-42BB-4BEA-BA47-FDDCD014FA00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7557-F983-4F03-BDB5-D34F8E819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97B8-42BB-4BEA-BA47-FDDCD014FA00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7557-F983-4F03-BDB5-D34F8E819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97B8-42BB-4BEA-BA47-FDDCD014FA00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7557-F983-4F03-BDB5-D34F8E819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97B8-42BB-4BEA-BA47-FDDCD014FA00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7557-F983-4F03-BDB5-D34F8E819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97B8-42BB-4BEA-BA47-FDDCD014FA00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87557-F983-4F03-BDB5-D34F8E819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97B8-42BB-4BEA-BA47-FDDCD014FA00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5187557-F983-4F03-BDB5-D34F8E81979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4897B8-42BB-4BEA-BA47-FDDCD014FA00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187557-F983-4F03-BDB5-D34F8E81979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Alat</a:t>
            </a:r>
            <a:r>
              <a:rPr lang="en-US" sz="2400" dirty="0" smtClean="0"/>
              <a:t> </a:t>
            </a:r>
            <a:r>
              <a:rPr lang="en-US" sz="2400" dirty="0" err="1" smtClean="0"/>
              <a:t>Pembersih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r>
              <a:rPr lang="en-US" sz="2400" dirty="0" smtClean="0"/>
              <a:t> </a:t>
            </a:r>
            <a:r>
              <a:rPr lang="en-US" sz="2400" dirty="0" err="1" smtClean="0"/>
              <a:t>Bangunan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600" dirty="0" err="1" smtClean="0"/>
              <a:t>Utntuk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bertingkat</a:t>
            </a:r>
            <a:r>
              <a:rPr lang="en-US" sz="1600" dirty="0" smtClean="0"/>
              <a:t> </a:t>
            </a:r>
            <a:r>
              <a:rPr lang="en-US" sz="1600" dirty="0" err="1" smtClean="0"/>
              <a:t>tinggi</a:t>
            </a:r>
            <a:r>
              <a:rPr lang="en-US" sz="1600" dirty="0" smtClean="0"/>
              <a:t> </a:t>
            </a:r>
            <a:r>
              <a:rPr lang="en-US" sz="1600" dirty="0" err="1" smtClean="0"/>
              <a:t>perlu</a:t>
            </a:r>
            <a:r>
              <a:rPr lang="en-US" sz="1600" dirty="0" smtClean="0"/>
              <a:t> </a:t>
            </a:r>
            <a:r>
              <a:rPr lang="en-US" sz="1600" dirty="0" err="1" smtClean="0"/>
              <a:t>disiapkan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alat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membersihkan</a:t>
            </a:r>
            <a:r>
              <a:rPr lang="en-US" sz="1600" dirty="0" smtClean="0"/>
              <a:t> </a:t>
            </a:r>
            <a:r>
              <a:rPr lang="en-US" sz="1600" dirty="0" err="1" smtClean="0"/>
              <a:t>kulit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debu2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melekat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tsb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err="1" smtClean="0"/>
              <a:t>Alat</a:t>
            </a:r>
            <a:r>
              <a:rPr lang="en-US" sz="1600" dirty="0" smtClean="0"/>
              <a:t> </a:t>
            </a:r>
            <a:r>
              <a:rPr lang="en-US" sz="1600" dirty="0" err="1" smtClean="0"/>
              <a:t>itu</a:t>
            </a:r>
            <a:r>
              <a:rPr lang="en-US" sz="1600" dirty="0" smtClean="0"/>
              <a:t> </a:t>
            </a:r>
            <a:r>
              <a:rPr lang="en-US" sz="1600" dirty="0" err="1" smtClean="0"/>
              <a:t>disebut</a:t>
            </a:r>
            <a:r>
              <a:rPr lang="en-US" sz="1600" dirty="0" smtClean="0"/>
              <a:t> gondola.</a:t>
            </a:r>
          </a:p>
          <a:p>
            <a:pPr marL="0" indent="0">
              <a:buNone/>
            </a:pPr>
            <a:r>
              <a:rPr lang="en-US" sz="1600" dirty="0" err="1" smtClean="0"/>
              <a:t>Gondaola</a:t>
            </a:r>
            <a:r>
              <a:rPr lang="en-US" sz="1600" dirty="0" smtClean="0"/>
              <a:t> </a:t>
            </a:r>
            <a:r>
              <a:rPr lang="en-US" sz="1600" dirty="0" err="1" smtClean="0"/>
              <a:t>dipasang</a:t>
            </a:r>
            <a:r>
              <a:rPr lang="en-US" sz="1600" dirty="0" smtClean="0"/>
              <a:t> di </a:t>
            </a:r>
            <a:r>
              <a:rPr lang="en-US" sz="1600" dirty="0" err="1" smtClean="0"/>
              <a:t>dinding</a:t>
            </a:r>
            <a:r>
              <a:rPr lang="en-US" sz="1600" dirty="0" smtClean="0"/>
              <a:t> </a:t>
            </a:r>
            <a:r>
              <a:rPr lang="en-US" sz="1600" dirty="0" err="1" smtClean="0"/>
              <a:t>setiap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bertingkat</a:t>
            </a:r>
            <a:r>
              <a:rPr lang="en-US" sz="1600" dirty="0" smtClean="0"/>
              <a:t>,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tempat</a:t>
            </a:r>
            <a:r>
              <a:rPr lang="en-US" sz="1600" dirty="0" smtClean="0"/>
              <a:t> </a:t>
            </a:r>
            <a:r>
              <a:rPr lang="en-US" sz="1600" dirty="0" err="1" smtClean="0"/>
              <a:t>mengangkut</a:t>
            </a:r>
            <a:r>
              <a:rPr lang="en-US" sz="1600" dirty="0" smtClean="0"/>
              <a:t> orang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membersihkan</a:t>
            </a:r>
            <a:r>
              <a:rPr lang="en-US" sz="1600" dirty="0" smtClean="0"/>
              <a:t> </a:t>
            </a:r>
            <a:r>
              <a:rPr lang="en-US" sz="1600" dirty="0" err="1" smtClean="0"/>
              <a:t>dinding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tsb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err="1" smtClean="0"/>
              <a:t>Untuk</a:t>
            </a:r>
            <a:r>
              <a:rPr lang="en-US" sz="1600" dirty="0" smtClean="0"/>
              <a:t> bangunan2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tingginya</a:t>
            </a:r>
            <a:r>
              <a:rPr lang="en-US" sz="1600" dirty="0" smtClean="0"/>
              <a:t> </a:t>
            </a:r>
            <a:r>
              <a:rPr lang="en-US" sz="1600" dirty="0" err="1" smtClean="0"/>
              <a:t>kurang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4 – 5 </a:t>
            </a:r>
            <a:r>
              <a:rPr lang="en-US" sz="1600" dirty="0" err="1" smtClean="0"/>
              <a:t>lantai</a:t>
            </a:r>
            <a:r>
              <a:rPr lang="en-US" sz="1600" dirty="0" smtClean="0"/>
              <a:t>,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alat</a:t>
            </a:r>
            <a:r>
              <a:rPr lang="en-US" sz="1600" dirty="0" smtClean="0"/>
              <a:t> lain </a:t>
            </a:r>
            <a:r>
              <a:rPr lang="en-US" sz="1600" dirty="0" err="1" smtClean="0"/>
              <a:t>selain</a:t>
            </a:r>
            <a:r>
              <a:rPr lang="en-US" sz="1600" dirty="0" smtClean="0"/>
              <a:t> gondola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fungsinya</a:t>
            </a:r>
            <a:r>
              <a:rPr lang="en-US" sz="1600" dirty="0" smtClean="0"/>
              <a:t> </a:t>
            </a:r>
            <a:r>
              <a:rPr lang="en-US" sz="1600" dirty="0" err="1" smtClean="0"/>
              <a:t>sama</a:t>
            </a:r>
            <a:r>
              <a:rPr lang="en-US" sz="1600" dirty="0" smtClean="0"/>
              <a:t> dg gondola.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Cara </a:t>
            </a:r>
            <a:r>
              <a:rPr lang="en-US" sz="1600" dirty="0" err="1" smtClean="0"/>
              <a:t>kerja</a:t>
            </a:r>
            <a:r>
              <a:rPr lang="en-US" sz="1600" dirty="0" smtClean="0"/>
              <a:t> gondola</a:t>
            </a:r>
          </a:p>
          <a:p>
            <a:pPr marL="0" indent="0">
              <a:buNone/>
            </a:pPr>
            <a:r>
              <a:rPr lang="en-US" sz="1600" dirty="0" smtClean="0"/>
              <a:t>Ada </a:t>
            </a:r>
            <a:r>
              <a:rPr lang="en-US" sz="1600" dirty="0" err="1" smtClean="0"/>
              <a:t>beberapa</a:t>
            </a:r>
            <a:r>
              <a:rPr lang="en-US" sz="1600" dirty="0" smtClean="0"/>
              <a:t> </a:t>
            </a:r>
            <a:r>
              <a:rPr lang="en-US" sz="1600" dirty="0" err="1" smtClean="0"/>
              <a:t>cara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melakukan</a:t>
            </a:r>
            <a:r>
              <a:rPr lang="en-US" sz="1600" dirty="0" smtClean="0"/>
              <a:t> </a:t>
            </a:r>
            <a:r>
              <a:rPr lang="en-US" sz="1600" dirty="0" err="1" smtClean="0"/>
              <a:t>pemeliharaan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bertingkat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smtClean="0"/>
              <a:t>Cara </a:t>
            </a:r>
            <a:r>
              <a:rPr lang="en-US" sz="1600" dirty="0" err="1" smtClean="0"/>
              <a:t>biasa</a:t>
            </a:r>
            <a:r>
              <a:rPr lang="en-US" sz="1600" dirty="0" smtClean="0"/>
              <a:t> dg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rel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alat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tali</a:t>
            </a:r>
            <a:r>
              <a:rPr lang="en-US" sz="1600" dirty="0" smtClean="0"/>
              <a:t> </a:t>
            </a:r>
            <a:r>
              <a:rPr lang="en-US" sz="1600" dirty="0" err="1" smtClean="0"/>
              <a:t>pemegang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tempat</a:t>
            </a:r>
            <a:r>
              <a:rPr lang="en-US" sz="1600" dirty="0" smtClean="0"/>
              <a:t> </a:t>
            </a:r>
            <a:r>
              <a:rPr lang="en-US" sz="1600" dirty="0" err="1" smtClean="0"/>
              <a:t>berpijak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smtClean="0"/>
              <a:t>Cara lain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gondola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sbb</a:t>
            </a:r>
            <a:r>
              <a:rPr lang="en-US" sz="1600" dirty="0" smtClean="0"/>
              <a:t>:</a:t>
            </a:r>
          </a:p>
          <a:p>
            <a:pPr>
              <a:buAutoNum type="arabicPeriod"/>
            </a:pPr>
            <a:r>
              <a:rPr lang="en-US" sz="1600" dirty="0" smtClean="0"/>
              <a:t>Gondola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bergerak</a:t>
            </a:r>
            <a:r>
              <a:rPr lang="en-US" sz="1600" dirty="0" smtClean="0"/>
              <a:t> </a:t>
            </a:r>
            <a:r>
              <a:rPr lang="en-US" sz="1600" dirty="0" err="1" smtClean="0"/>
              <a:t>naik</a:t>
            </a:r>
            <a:r>
              <a:rPr lang="en-US" sz="1600" dirty="0" smtClean="0"/>
              <a:t> </a:t>
            </a:r>
            <a:r>
              <a:rPr lang="en-US" sz="1600" dirty="0" err="1" smtClean="0"/>
              <a:t>danturun</a:t>
            </a:r>
            <a:r>
              <a:rPr lang="en-US" sz="1600" dirty="0" smtClean="0"/>
              <a:t> </a:t>
            </a:r>
            <a:r>
              <a:rPr lang="en-US" sz="1600" dirty="0" err="1" smtClean="0"/>
              <a:t>karena</a:t>
            </a:r>
            <a:r>
              <a:rPr lang="en-US" sz="1600" dirty="0" smtClean="0"/>
              <a:t> </a:t>
            </a:r>
            <a:r>
              <a:rPr lang="en-US" sz="1600" dirty="0" err="1" smtClean="0"/>
              <a:t>digerakan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alat</a:t>
            </a:r>
            <a:r>
              <a:rPr lang="en-US" sz="1600" dirty="0" smtClean="0"/>
              <a:t> </a:t>
            </a:r>
            <a:r>
              <a:rPr lang="en-US" sz="1600" dirty="0" err="1" smtClean="0"/>
              <a:t>penggerak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diatur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penumpangnya</a:t>
            </a:r>
            <a:r>
              <a:rPr lang="en-US" sz="1600" dirty="0" smtClean="0"/>
              <a:t> </a:t>
            </a:r>
            <a:r>
              <a:rPr lang="en-US" sz="1600" dirty="0" err="1" smtClean="0"/>
              <a:t>dr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kereta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smtClean="0"/>
              <a:t>       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menggerakan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</a:t>
            </a:r>
            <a:r>
              <a:rPr lang="en-US" sz="1600" dirty="0" err="1" smtClean="0"/>
              <a:t>kiri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</a:t>
            </a:r>
            <a:r>
              <a:rPr lang="en-US" sz="1600" dirty="0" err="1" smtClean="0"/>
              <a:t>kanan</a:t>
            </a:r>
            <a:r>
              <a:rPr lang="en-US" sz="1600" dirty="0" smtClean="0"/>
              <a:t> </a:t>
            </a:r>
            <a:r>
              <a:rPr lang="en-US" sz="1600" dirty="0" err="1" smtClean="0"/>
              <a:t>dilakukan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manual.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</a:t>
            </a:r>
            <a:r>
              <a:rPr lang="en-US" sz="1600" dirty="0" err="1" smtClean="0"/>
              <a:t>ketika</a:t>
            </a:r>
            <a:r>
              <a:rPr lang="en-US" sz="1600" dirty="0" smtClean="0"/>
              <a:t> </a:t>
            </a:r>
            <a:r>
              <a:rPr lang="en-US" sz="1600" dirty="0" err="1" smtClean="0"/>
              <a:t>kereta</a:t>
            </a:r>
            <a:r>
              <a:rPr lang="en-US" sz="1600" dirty="0" smtClean="0"/>
              <a:t> </a:t>
            </a:r>
            <a:r>
              <a:rPr lang="en-US" sz="1600" dirty="0" err="1" smtClean="0"/>
              <a:t>sampai</a:t>
            </a:r>
            <a:r>
              <a:rPr lang="en-US" sz="1600" dirty="0" smtClean="0"/>
              <a:t> di </a:t>
            </a:r>
            <a:r>
              <a:rPr lang="en-US" sz="1600" dirty="0" err="1" smtClean="0"/>
              <a:t>bawah</a:t>
            </a:r>
            <a:r>
              <a:rPr lang="en-US" sz="1600" dirty="0" smtClean="0"/>
              <a:t>, </a:t>
            </a:r>
            <a:r>
              <a:rPr lang="en-US" sz="1600" dirty="0" err="1" smtClean="0"/>
              <a:t>kemudian</a:t>
            </a:r>
            <a:r>
              <a:rPr lang="en-US" sz="1600" dirty="0" smtClean="0"/>
              <a:t> </a:t>
            </a:r>
            <a:r>
              <a:rPr lang="en-US" sz="1600" dirty="0" err="1" smtClean="0"/>
              <a:t>digeser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tempat</a:t>
            </a:r>
            <a:r>
              <a:rPr lang="en-US" sz="1600" dirty="0" smtClean="0"/>
              <a:t> </a:t>
            </a:r>
            <a:r>
              <a:rPr lang="en-US" sz="1600" dirty="0" err="1" smtClean="0"/>
              <a:t>angkur</a:t>
            </a:r>
            <a:r>
              <a:rPr lang="en-US" sz="1600" dirty="0" smtClean="0"/>
              <a:t> </a:t>
            </a:r>
            <a:r>
              <a:rPr lang="en-US" sz="1600" dirty="0" err="1" smtClean="0"/>
              <a:t>diatas</a:t>
            </a:r>
            <a:r>
              <a:rPr lang="en-US" sz="1600" dirty="0" smtClean="0"/>
              <a:t> </a:t>
            </a:r>
            <a:r>
              <a:rPr lang="en-US" sz="1600" dirty="0" err="1" smtClean="0"/>
              <a:t>tali</a:t>
            </a:r>
            <a:r>
              <a:rPr lang="en-US" sz="1600" dirty="0" smtClean="0"/>
              <a:t> </a:t>
            </a:r>
            <a:r>
              <a:rPr lang="en-US" sz="1600" dirty="0" err="1" smtClean="0"/>
              <a:t>dilepas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</a:t>
            </a:r>
            <a:r>
              <a:rPr lang="en-US" sz="1600" dirty="0" err="1" smtClean="0"/>
              <a:t>dipindahkan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</a:t>
            </a:r>
            <a:r>
              <a:rPr lang="en-US" sz="1600" dirty="0" err="1" smtClean="0"/>
              <a:t>angkur</a:t>
            </a:r>
            <a:r>
              <a:rPr lang="en-US" sz="1600" dirty="0" smtClean="0"/>
              <a:t> </a:t>
            </a:r>
            <a:r>
              <a:rPr lang="en-US" sz="1600" dirty="0" err="1" smtClean="0"/>
              <a:t>lainnya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52262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 startAt="2"/>
            </a:pPr>
            <a:r>
              <a:rPr lang="en-US" sz="1600" dirty="0" smtClean="0"/>
              <a:t>Gondola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otomatis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digerakan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kereta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bergerak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</a:t>
            </a:r>
            <a:r>
              <a:rPr lang="en-US" sz="1600" dirty="0" err="1" smtClean="0"/>
              <a:t>kiri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   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</a:t>
            </a:r>
            <a:r>
              <a:rPr lang="en-US" sz="1600" dirty="0" err="1" smtClean="0"/>
              <a:t>kanan</a:t>
            </a:r>
            <a:r>
              <a:rPr lang="en-US" sz="1600" dirty="0" smtClean="0"/>
              <a:t>, </a:t>
            </a:r>
            <a:r>
              <a:rPr lang="en-US" sz="1600" dirty="0" err="1" smtClean="0"/>
              <a:t>ke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</a:t>
            </a:r>
            <a:r>
              <a:rPr lang="en-US" sz="1600" dirty="0" err="1" smtClean="0"/>
              <a:t>bawah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menggerakan</a:t>
            </a:r>
            <a:r>
              <a:rPr lang="en-US" sz="1600" dirty="0" smtClean="0"/>
              <a:t> </a:t>
            </a:r>
            <a:r>
              <a:rPr lang="en-US" sz="1600" dirty="0" err="1" smtClean="0"/>
              <a:t>ke</a:t>
            </a:r>
            <a:r>
              <a:rPr lang="en-US" sz="1600" dirty="0" smtClean="0"/>
              <a:t> </a:t>
            </a:r>
            <a:r>
              <a:rPr lang="en-US" sz="1600" dirty="0" err="1" smtClean="0"/>
              <a:t>samping</a:t>
            </a:r>
            <a:r>
              <a:rPr lang="en-US" sz="1600" dirty="0" smtClean="0"/>
              <a:t> </a:t>
            </a:r>
            <a:r>
              <a:rPr lang="en-US" sz="1600" dirty="0" err="1" smtClean="0"/>
              <a:t>diperlukan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alat</a:t>
            </a:r>
            <a:r>
              <a:rPr lang="en-US" sz="1600" dirty="0" smtClean="0"/>
              <a:t> </a:t>
            </a:r>
            <a:r>
              <a:rPr lang="en-US" sz="1600" dirty="0" err="1" smtClean="0"/>
              <a:t>diatas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bergerak</a:t>
            </a:r>
            <a:r>
              <a:rPr lang="en-US" sz="1600" dirty="0" smtClean="0"/>
              <a:t> dg </a:t>
            </a:r>
            <a:r>
              <a:rPr lang="en-US" sz="1600" dirty="0" err="1" smtClean="0"/>
              <a:t>menggunakan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rel. </a:t>
            </a:r>
            <a:r>
              <a:rPr lang="en-US" sz="1600" dirty="0" err="1" smtClean="0"/>
              <a:t>alat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memerlukan</a:t>
            </a:r>
            <a:r>
              <a:rPr lang="en-US" sz="1600" dirty="0" smtClean="0"/>
              <a:t> </a:t>
            </a:r>
            <a:r>
              <a:rPr lang="en-US" sz="1600" dirty="0" err="1" smtClean="0"/>
              <a:t>sumber</a:t>
            </a:r>
            <a:r>
              <a:rPr lang="en-US" sz="1600" dirty="0" smtClean="0"/>
              <a:t> </a:t>
            </a:r>
            <a:r>
              <a:rPr lang="en-US" sz="1600" dirty="0" err="1" smtClean="0"/>
              <a:t>tenaga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</a:t>
            </a:r>
            <a:r>
              <a:rPr lang="en-US" sz="1600" dirty="0" err="1" smtClean="0"/>
              <a:t>kereta</a:t>
            </a:r>
            <a:r>
              <a:rPr lang="en-US" sz="1600" dirty="0" smtClean="0"/>
              <a:t> </a:t>
            </a:r>
            <a:r>
              <a:rPr lang="en-US" sz="1600" dirty="0" err="1" smtClean="0"/>
              <a:t>tempat</a:t>
            </a:r>
            <a:r>
              <a:rPr lang="en-US" sz="1600" dirty="0" smtClean="0"/>
              <a:t> orang </a:t>
            </a:r>
            <a:r>
              <a:rPr lang="en-US" sz="1600" dirty="0" err="1" smtClean="0"/>
              <a:t>bekerja</a:t>
            </a:r>
            <a:r>
              <a:rPr lang="en-US" sz="1600" dirty="0" smtClean="0"/>
              <a:t> </a:t>
            </a:r>
            <a:r>
              <a:rPr lang="en-US" sz="1600" dirty="0" err="1" smtClean="0"/>
              <a:t>berukuran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orang, </a:t>
            </a:r>
            <a:r>
              <a:rPr lang="en-US" sz="1600" dirty="0" err="1" smtClean="0"/>
              <a:t>dua</a:t>
            </a:r>
            <a:r>
              <a:rPr lang="en-US" sz="1600" dirty="0" smtClean="0"/>
              <a:t> orang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tiga</a:t>
            </a:r>
            <a:r>
              <a:rPr lang="en-US" sz="1600" dirty="0" smtClean="0"/>
              <a:t> orang </a:t>
            </a:r>
            <a:r>
              <a:rPr lang="en-US" sz="1600" dirty="0" err="1" smtClean="0"/>
              <a:t>dan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</a:t>
            </a:r>
            <a:r>
              <a:rPr lang="en-US" sz="1600" dirty="0" err="1" smtClean="0"/>
              <a:t>terbuat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bahan</a:t>
            </a:r>
            <a:r>
              <a:rPr lang="en-US" sz="1600" dirty="0" smtClean="0"/>
              <a:t> </a:t>
            </a:r>
            <a:r>
              <a:rPr lang="en-US" sz="1600" dirty="0" err="1" smtClean="0"/>
              <a:t>aluminium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ringan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</a:t>
            </a:r>
            <a:r>
              <a:rPr lang="en-US" sz="1600" dirty="0" err="1" smtClean="0"/>
              <a:t>kereta</a:t>
            </a:r>
            <a:r>
              <a:rPr lang="en-US" sz="1600" dirty="0" smtClean="0"/>
              <a:t> </a:t>
            </a:r>
            <a:r>
              <a:rPr lang="en-US" sz="1600" dirty="0" err="1" smtClean="0"/>
              <a:t>tsb</a:t>
            </a:r>
            <a:r>
              <a:rPr lang="en-US" sz="1600" dirty="0" smtClean="0"/>
              <a:t> </a:t>
            </a:r>
            <a:r>
              <a:rPr lang="en-US" sz="1600" dirty="0" err="1" smtClean="0"/>
              <a:t>kalau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disimpan</a:t>
            </a:r>
            <a:r>
              <a:rPr lang="en-US" sz="1600" dirty="0" smtClean="0"/>
              <a:t> di </a:t>
            </a:r>
            <a:r>
              <a:rPr lang="en-US" sz="1600" dirty="0" err="1" smtClean="0"/>
              <a:t>tempat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aman</a:t>
            </a:r>
            <a:r>
              <a:rPr lang="en-US" sz="1600" dirty="0" smtClean="0"/>
              <a:t> </a:t>
            </a:r>
            <a:r>
              <a:rPr lang="en-US" sz="1600" dirty="0" err="1" smtClean="0"/>
              <a:t>supaya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kena</a:t>
            </a:r>
            <a:r>
              <a:rPr lang="en-US" sz="1600" dirty="0" smtClean="0"/>
              <a:t> </a:t>
            </a:r>
            <a:r>
              <a:rPr lang="en-US" sz="1600" dirty="0" err="1" smtClean="0"/>
              <a:t>panas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hujan</a:t>
            </a:r>
            <a:r>
              <a:rPr lang="en-US" sz="1600" dirty="0" smtClean="0"/>
              <a:t> (</a:t>
            </a:r>
            <a:r>
              <a:rPr lang="en-US" sz="1600" dirty="0" err="1" smtClean="0"/>
              <a:t>gbr</a:t>
            </a:r>
            <a:r>
              <a:rPr lang="en-US" sz="1600" dirty="0" smtClean="0"/>
              <a:t> 12.1)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err="1" smtClean="0"/>
              <a:t>Penggunaan</a:t>
            </a:r>
            <a:r>
              <a:rPr lang="en-US" sz="1600" dirty="0" smtClean="0"/>
              <a:t> gondola</a:t>
            </a:r>
          </a:p>
          <a:p>
            <a:pPr marL="0" indent="0">
              <a:buNone/>
            </a:pPr>
            <a:r>
              <a:rPr lang="en-US" sz="1600" dirty="0" err="1" smtClean="0"/>
              <a:t>Tipe</a:t>
            </a:r>
            <a:r>
              <a:rPr lang="en-US" sz="1600" dirty="0" smtClean="0"/>
              <a:t> gondola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membersihkan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bagian</a:t>
            </a:r>
            <a:r>
              <a:rPr lang="en-US" sz="1600" dirty="0" smtClean="0"/>
              <a:t> </a:t>
            </a:r>
            <a:r>
              <a:rPr lang="en-US" sz="1600" dirty="0" err="1" smtClean="0"/>
              <a:t>luar</a:t>
            </a:r>
            <a:r>
              <a:rPr lang="en-US" sz="1600" dirty="0" smtClean="0"/>
              <a:t> </a:t>
            </a:r>
            <a:r>
              <a:rPr lang="en-US" sz="1600" dirty="0" err="1" smtClean="0"/>
              <a:t>disesuaikan</a:t>
            </a:r>
            <a:r>
              <a:rPr lang="en-US" sz="1600" dirty="0" smtClean="0"/>
              <a:t> dg </a:t>
            </a:r>
            <a:r>
              <a:rPr lang="en-US" sz="1600" dirty="0" err="1" smtClean="0"/>
              <a:t>tinggi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berat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gondola (</a:t>
            </a:r>
            <a:r>
              <a:rPr lang="en-US" sz="1600" dirty="0" err="1" smtClean="0"/>
              <a:t>termasuk</a:t>
            </a:r>
            <a:r>
              <a:rPr lang="en-US" sz="1600" dirty="0" smtClean="0"/>
              <a:t> </a:t>
            </a:r>
            <a:r>
              <a:rPr lang="en-US" sz="1600" dirty="0" err="1" smtClean="0"/>
              <a:t>tenaga</a:t>
            </a:r>
            <a:r>
              <a:rPr lang="en-US" sz="1600" dirty="0" smtClean="0"/>
              <a:t> </a:t>
            </a:r>
            <a:r>
              <a:rPr lang="en-US" sz="1600" dirty="0" err="1" smtClean="0"/>
              <a:t>pembersih</a:t>
            </a:r>
            <a:r>
              <a:rPr lang="en-US" sz="1600" dirty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segala</a:t>
            </a:r>
            <a:r>
              <a:rPr lang="en-US" sz="1600" dirty="0" smtClean="0"/>
              <a:t> </a:t>
            </a:r>
            <a:r>
              <a:rPr lang="en-US" sz="1600" dirty="0" err="1" smtClean="0"/>
              <a:t>perlengkapannya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r>
              <a:rPr lang="en-US" sz="1600" dirty="0" err="1" smtClean="0"/>
              <a:t>Tinggi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: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29210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en-US" sz="1600" dirty="0" err="1" smtClean="0"/>
              <a:t>Kurang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100 m, </a:t>
            </a:r>
            <a:r>
              <a:rPr lang="en-US" sz="1600" dirty="0" err="1" smtClean="0"/>
              <a:t>kapasitas</a:t>
            </a:r>
            <a:r>
              <a:rPr lang="en-US" sz="1600" dirty="0" smtClean="0"/>
              <a:t> 200 kg</a:t>
            </a:r>
          </a:p>
          <a:p>
            <a:pPr>
              <a:buAutoNum type="arabicPeriod"/>
            </a:pPr>
            <a:r>
              <a:rPr lang="en-US" sz="1600" dirty="0" err="1" smtClean="0"/>
              <a:t>Antara</a:t>
            </a:r>
            <a:r>
              <a:rPr lang="en-US" sz="1600" dirty="0" smtClean="0"/>
              <a:t> 100 – 150 m, </a:t>
            </a:r>
            <a:r>
              <a:rPr lang="en-US" sz="1600" dirty="0" err="1" smtClean="0"/>
              <a:t>kapasitas</a:t>
            </a:r>
            <a:r>
              <a:rPr lang="en-US" sz="1600" dirty="0" smtClean="0"/>
              <a:t> 300 kg</a:t>
            </a:r>
          </a:p>
          <a:p>
            <a:pPr>
              <a:buAutoNum type="arabicPeriod"/>
            </a:pP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150 m, </a:t>
            </a:r>
            <a:r>
              <a:rPr lang="en-US" sz="1600" dirty="0" err="1" smtClean="0"/>
              <a:t>kapasitas</a:t>
            </a:r>
            <a:r>
              <a:rPr lang="en-US" sz="1600" dirty="0" smtClean="0"/>
              <a:t> 400 -600 kg.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err="1" smtClean="0"/>
              <a:t>Selain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dg bentuk2 </a:t>
            </a:r>
            <a:r>
              <a:rPr lang="en-US" sz="1600" dirty="0" err="1" smtClean="0"/>
              <a:t>yg</a:t>
            </a:r>
            <a:r>
              <a:rPr lang="en-US" sz="1600" dirty="0" smtClean="0"/>
              <a:t> normal, gondola </a:t>
            </a:r>
            <a:r>
              <a:rPr lang="en-US" sz="1600" dirty="0" err="1" smtClean="0"/>
              <a:t>juga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bangunan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berbentuk</a:t>
            </a:r>
            <a:r>
              <a:rPr lang="en-US" sz="1600" dirty="0" smtClean="0"/>
              <a:t> </a:t>
            </a:r>
            <a:r>
              <a:rPr lang="en-US" sz="1600" dirty="0" err="1" smtClean="0"/>
              <a:t>beraneka</a:t>
            </a:r>
            <a:r>
              <a:rPr lang="en-US" sz="1600" dirty="0" smtClean="0"/>
              <a:t> </a:t>
            </a:r>
            <a:r>
              <a:rPr lang="en-US" sz="1600" dirty="0" err="1" smtClean="0"/>
              <a:t>ragam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693119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</TotalTime>
  <Words>325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Alat Pembersih Luar Bangunan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Alat Pembersih Luar Bangunan</dc:title>
  <dc:creator>Staff</dc:creator>
  <cp:lastModifiedBy>Staff</cp:lastModifiedBy>
  <cp:revision>3</cp:revision>
  <dcterms:created xsi:type="dcterms:W3CDTF">2017-12-05T03:52:17Z</dcterms:created>
  <dcterms:modified xsi:type="dcterms:W3CDTF">2017-12-05T04:07:03Z</dcterms:modified>
</cp:coreProperties>
</file>