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653436-2520-4ABC-B10D-A18AD9F0B7A6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723B8B-17B4-44F3-9DE3-F24DCCD74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153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BBE14-AB28-4AAB-820D-A2763A4F61A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BBE14-AB28-4AAB-820D-A2763A4F61A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BBE14-AB28-4AAB-820D-A2763A4F61A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BBE14-AB28-4AAB-820D-A2763A4F61A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BBE14-AB28-4AAB-820D-A2763A4F61A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BBE14-AB28-4AAB-820D-A2763A4F61A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BBE14-AB28-4AAB-820D-A2763A4F61A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BBE14-AB28-4AAB-820D-A2763A4F61A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2F957-B7A4-4906-9517-C628A4885532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24284-0C8E-4225-9ECA-A4E0F4E1C19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2F957-B7A4-4906-9517-C628A4885532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24284-0C8E-4225-9ECA-A4E0F4E1C1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2F957-B7A4-4906-9517-C628A4885532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24284-0C8E-4225-9ECA-A4E0F4E1C1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2F957-B7A4-4906-9517-C628A4885532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24284-0C8E-4225-9ECA-A4E0F4E1C1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2F957-B7A4-4906-9517-C628A4885532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24284-0C8E-4225-9ECA-A4E0F4E1C19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2F957-B7A4-4906-9517-C628A4885532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24284-0C8E-4225-9ECA-A4E0F4E1C1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2F957-B7A4-4906-9517-C628A4885532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24284-0C8E-4225-9ECA-A4E0F4E1C1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2F957-B7A4-4906-9517-C628A4885532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24284-0C8E-4225-9ECA-A4E0F4E1C1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2F957-B7A4-4906-9517-C628A4885532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24284-0C8E-4225-9ECA-A4E0F4E1C1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2F957-B7A4-4906-9517-C628A4885532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24284-0C8E-4225-9ECA-A4E0F4E1C1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2F957-B7A4-4906-9517-C628A4885532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D324284-0C8E-4225-9ECA-A4E0F4E1C19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C52F957-B7A4-4906-9517-C628A4885532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D324284-0C8E-4225-9ECA-A4E0F4E1C19F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Kebutuhan</a:t>
            </a:r>
            <a:r>
              <a:rPr lang="en-US" sz="2400" dirty="0" smtClean="0"/>
              <a:t> air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2000" dirty="0" err="1" smtClean="0"/>
              <a:t>Kebutuhan</a:t>
            </a:r>
            <a:r>
              <a:rPr lang="en-US" sz="2000" dirty="0" smtClean="0"/>
              <a:t> air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bangunan</a:t>
            </a:r>
            <a:r>
              <a:rPr lang="en-US" sz="2000" dirty="0" smtClean="0"/>
              <a:t> </a:t>
            </a:r>
            <a:r>
              <a:rPr lang="en-US" sz="2000" dirty="0" err="1" smtClean="0"/>
              <a:t>artinya</a:t>
            </a:r>
            <a:r>
              <a:rPr lang="en-US" sz="2000" dirty="0" smtClean="0"/>
              <a:t> air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dipergunakan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baik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penghuninya</a:t>
            </a:r>
            <a:r>
              <a:rPr lang="en-US" sz="2000" dirty="0" smtClean="0"/>
              <a:t> </a:t>
            </a:r>
            <a:r>
              <a:rPr lang="en-US" sz="2000" dirty="0" err="1" smtClean="0"/>
              <a:t>ataupun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keperluan2 lain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kaitannya</a:t>
            </a:r>
            <a:r>
              <a:rPr lang="en-US" sz="2000" dirty="0" smtClean="0"/>
              <a:t> dg </a:t>
            </a:r>
            <a:r>
              <a:rPr lang="en-US" sz="2000" dirty="0" err="1" smtClean="0"/>
              <a:t>fasilitas</a:t>
            </a:r>
            <a:r>
              <a:rPr lang="en-US" sz="2000" dirty="0" smtClean="0"/>
              <a:t> </a:t>
            </a:r>
            <a:r>
              <a:rPr lang="en-US" sz="2000" dirty="0" err="1" smtClean="0"/>
              <a:t>bangunan</a:t>
            </a:r>
            <a:r>
              <a:rPr lang="en-US" sz="2000" dirty="0" smtClean="0"/>
              <a:t>, </a:t>
            </a:r>
            <a:r>
              <a:rPr lang="en-US" sz="2000" dirty="0" err="1" smtClean="0"/>
              <a:t>sbb</a:t>
            </a:r>
            <a:r>
              <a:rPr lang="en-US" sz="2000" dirty="0" smtClean="0"/>
              <a:t>:</a:t>
            </a:r>
          </a:p>
          <a:p>
            <a:pPr marL="457200" indent="-457200">
              <a:buAutoNum type="alphaLcPeriod"/>
            </a:pPr>
            <a:r>
              <a:rPr lang="en-US" sz="2000" dirty="0" smtClean="0"/>
              <a:t>keperluan2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minum</a:t>
            </a:r>
            <a:r>
              <a:rPr lang="en-US" sz="2000" dirty="0" smtClean="0"/>
              <a:t>, </a:t>
            </a:r>
            <a:r>
              <a:rPr lang="en-US" sz="2000" dirty="0" err="1" smtClean="0"/>
              <a:t>memasak</a:t>
            </a:r>
            <a:r>
              <a:rPr lang="en-US" sz="2000" dirty="0" smtClean="0"/>
              <a:t>/</a:t>
            </a:r>
            <a:r>
              <a:rPr lang="en-US" sz="2000" dirty="0" err="1" smtClean="0"/>
              <a:t>dimasak,untuk</a:t>
            </a:r>
            <a:r>
              <a:rPr lang="en-US" sz="2000" dirty="0" smtClean="0"/>
              <a:t> </a:t>
            </a:r>
            <a:r>
              <a:rPr lang="en-US" sz="2000" dirty="0" err="1" smtClean="0"/>
              <a:t>keperluan</a:t>
            </a:r>
            <a:r>
              <a:rPr lang="en-US" sz="2000" dirty="0" smtClean="0"/>
              <a:t> </a:t>
            </a:r>
            <a:r>
              <a:rPr lang="en-US" sz="2000" dirty="0" err="1" smtClean="0"/>
              <a:t>mandi</a:t>
            </a:r>
            <a:r>
              <a:rPr lang="en-US" sz="2000" dirty="0" smtClean="0"/>
              <a:t>, </a:t>
            </a:r>
            <a:r>
              <a:rPr lang="en-US" sz="2000" dirty="0" err="1" smtClean="0"/>
              <a:t>buang</a:t>
            </a:r>
            <a:r>
              <a:rPr lang="en-US" sz="2000" dirty="0" smtClean="0"/>
              <a:t> air </a:t>
            </a:r>
            <a:r>
              <a:rPr lang="en-US" sz="2000" dirty="0" err="1" smtClean="0"/>
              <a:t>kecil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air </a:t>
            </a:r>
            <a:r>
              <a:rPr lang="en-US" sz="2000" dirty="0" err="1" smtClean="0"/>
              <a:t>besar</a:t>
            </a:r>
            <a:r>
              <a:rPr lang="en-US" sz="2000" dirty="0" smtClean="0"/>
              <a:t>,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mencuci</a:t>
            </a:r>
            <a:r>
              <a:rPr lang="en-US" sz="2000" dirty="0" smtClean="0"/>
              <a:t>, </a:t>
            </a:r>
            <a:r>
              <a:rPr lang="en-US" sz="2000" dirty="0" err="1" smtClean="0"/>
              <a:t>cuci</a:t>
            </a:r>
            <a:r>
              <a:rPr lang="en-US" sz="2000" dirty="0" smtClean="0"/>
              <a:t> </a:t>
            </a:r>
            <a:r>
              <a:rPr lang="en-US" sz="2000" dirty="0" err="1" smtClean="0"/>
              <a:t>pakaian</a:t>
            </a:r>
            <a:r>
              <a:rPr lang="en-US" sz="2000" dirty="0" smtClean="0"/>
              <a:t>, </a:t>
            </a:r>
            <a:r>
              <a:rPr lang="en-US" sz="2000" dirty="0" err="1" smtClean="0"/>
              <a:t>cuci</a:t>
            </a:r>
            <a:r>
              <a:rPr lang="en-US" sz="2000" dirty="0" smtClean="0"/>
              <a:t> </a:t>
            </a:r>
            <a:r>
              <a:rPr lang="en-US" sz="2000" dirty="0" err="1" smtClean="0"/>
              <a:t>tangan</a:t>
            </a:r>
            <a:r>
              <a:rPr lang="en-US" sz="2000" dirty="0" smtClean="0"/>
              <a:t>/</a:t>
            </a:r>
            <a:r>
              <a:rPr lang="en-US" sz="2000" dirty="0" err="1" smtClean="0"/>
              <a:t>badan</a:t>
            </a:r>
            <a:r>
              <a:rPr lang="en-US" sz="2000" dirty="0" smtClean="0"/>
              <a:t>, </a:t>
            </a:r>
            <a:r>
              <a:rPr lang="en-US" sz="2000" dirty="0" err="1" smtClean="0"/>
              <a:t>cuci</a:t>
            </a:r>
            <a:r>
              <a:rPr lang="en-US" sz="2000" dirty="0" smtClean="0"/>
              <a:t> </a:t>
            </a:r>
            <a:r>
              <a:rPr lang="en-US" sz="2000" dirty="0" err="1" smtClean="0"/>
              <a:t>perlatan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cuci</a:t>
            </a:r>
            <a:r>
              <a:rPr lang="en-US" sz="2000" dirty="0" smtClean="0"/>
              <a:t> </a:t>
            </a:r>
            <a:r>
              <a:rPr lang="en-US" sz="2000" dirty="0" err="1" smtClean="0"/>
              <a:t>perlengkapan</a:t>
            </a:r>
            <a:r>
              <a:rPr lang="en-US" sz="2000" dirty="0" smtClean="0"/>
              <a:t> </a:t>
            </a:r>
            <a:r>
              <a:rPr lang="en-US" sz="2000" dirty="0" err="1" smtClean="0"/>
              <a:t>serta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proses</a:t>
            </a:r>
            <a:r>
              <a:rPr lang="en-US" sz="2000" dirty="0" smtClean="0"/>
              <a:t> </a:t>
            </a:r>
            <a:r>
              <a:rPr lang="en-US" sz="2000" dirty="0" err="1" smtClean="0"/>
              <a:t>seperti</a:t>
            </a:r>
            <a:r>
              <a:rPr lang="en-US" sz="2000" dirty="0" smtClean="0"/>
              <a:t> </a:t>
            </a:r>
            <a:r>
              <a:rPr lang="en-US" sz="2000" dirty="0" err="1" smtClean="0"/>
              <a:t>industri</a:t>
            </a:r>
            <a:r>
              <a:rPr lang="en-US" sz="2000" dirty="0" smtClean="0"/>
              <a:t>.</a:t>
            </a:r>
          </a:p>
          <a:p>
            <a:pPr marL="457200" indent="-457200">
              <a:buAutoNum type="alphaLcPeriod"/>
            </a:pPr>
            <a:r>
              <a:rPr lang="en-US" sz="2000" dirty="0" err="1" smtClean="0"/>
              <a:t>Kebutuhan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sifatnya</a:t>
            </a:r>
            <a:r>
              <a:rPr lang="en-US" sz="2000" dirty="0" smtClean="0"/>
              <a:t> </a:t>
            </a:r>
            <a:r>
              <a:rPr lang="en-US" sz="2000" dirty="0" err="1" smtClean="0"/>
              <a:t>sirkulasi</a:t>
            </a:r>
            <a:r>
              <a:rPr lang="en-US" sz="2000" dirty="0" smtClean="0"/>
              <a:t>: </a:t>
            </a:r>
          </a:p>
          <a:p>
            <a:pPr marL="457200" indent="-457200">
              <a:buNone/>
            </a:pPr>
            <a:r>
              <a:rPr lang="en-US" sz="2000" dirty="0"/>
              <a:t>	</a:t>
            </a:r>
            <a:r>
              <a:rPr lang="en-US" sz="2000" dirty="0" smtClean="0"/>
              <a:t>- air </a:t>
            </a:r>
            <a:r>
              <a:rPr lang="en-US" sz="2000" dirty="0" err="1" smtClean="0"/>
              <a:t>panas</a:t>
            </a:r>
            <a:endParaRPr lang="en-US" sz="2000" dirty="0"/>
          </a:p>
          <a:p>
            <a:pPr marL="457200" indent="-457200">
              <a:buNone/>
            </a:pPr>
            <a:r>
              <a:rPr lang="en-US" sz="2000" dirty="0" smtClean="0"/>
              <a:t>	-water cooling/AC</a:t>
            </a:r>
          </a:p>
          <a:p>
            <a:pPr marL="457200" indent="-457200">
              <a:buNone/>
            </a:pPr>
            <a:r>
              <a:rPr lang="en-US" sz="2000" dirty="0"/>
              <a:t>	</a:t>
            </a:r>
            <a:r>
              <a:rPr lang="en-US" sz="2000" dirty="0" smtClean="0"/>
              <a:t>-</a:t>
            </a:r>
            <a:r>
              <a:rPr lang="en-US" sz="2000" dirty="0" err="1" smtClean="0"/>
              <a:t>kolam</a:t>
            </a:r>
            <a:r>
              <a:rPr lang="en-US" sz="2000" dirty="0" smtClean="0"/>
              <a:t> </a:t>
            </a:r>
            <a:r>
              <a:rPr lang="en-US" sz="2000" dirty="0" err="1" smtClean="0"/>
              <a:t>renang</a:t>
            </a:r>
            <a:endParaRPr lang="en-US" sz="2000" dirty="0" smtClean="0"/>
          </a:p>
          <a:p>
            <a:pPr marL="457200" indent="-457200">
              <a:buNone/>
            </a:pPr>
            <a:r>
              <a:rPr lang="en-US" sz="2000" dirty="0"/>
              <a:t>	</a:t>
            </a:r>
            <a:r>
              <a:rPr lang="en-US" sz="2000" dirty="0" smtClean="0"/>
              <a:t>-air </a:t>
            </a:r>
            <a:r>
              <a:rPr lang="en-US" sz="2000" dirty="0" err="1" smtClean="0"/>
              <a:t>mancur</a:t>
            </a:r>
            <a:r>
              <a:rPr lang="en-US" sz="2000" dirty="0" smtClean="0"/>
              <a:t>/</a:t>
            </a:r>
            <a:r>
              <a:rPr lang="en-US" sz="2000" dirty="0" err="1" smtClean="0"/>
              <a:t>taman</a:t>
            </a:r>
            <a:endParaRPr lang="en-US" sz="2000" dirty="0" smtClean="0"/>
          </a:p>
          <a:p>
            <a:pPr marL="457200" indent="-457200">
              <a:buAutoNum type="alphaLcPeriod" startAt="3"/>
            </a:pPr>
            <a:r>
              <a:rPr lang="en-US" sz="2000" dirty="0" err="1" smtClean="0"/>
              <a:t>Kebutuhan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sifatnya</a:t>
            </a:r>
            <a:r>
              <a:rPr lang="en-US" sz="2000" dirty="0" smtClean="0"/>
              <a:t> </a:t>
            </a:r>
            <a:r>
              <a:rPr lang="en-US" sz="2000" dirty="0" err="1" smtClean="0"/>
              <a:t>tetap</a:t>
            </a:r>
            <a:r>
              <a:rPr lang="en-US" sz="2000" dirty="0" smtClean="0"/>
              <a:t> : </a:t>
            </a:r>
          </a:p>
          <a:p>
            <a:pPr marL="457200" indent="-457200">
              <a:buNone/>
            </a:pPr>
            <a:r>
              <a:rPr lang="en-US" sz="2000" dirty="0"/>
              <a:t>	</a:t>
            </a:r>
            <a:r>
              <a:rPr lang="en-US" sz="2000" dirty="0" smtClean="0"/>
              <a:t>- air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hidran</a:t>
            </a:r>
            <a:endParaRPr lang="en-US" sz="2000" dirty="0" smtClean="0"/>
          </a:p>
          <a:p>
            <a:pPr marL="457200" indent="-457200">
              <a:buNone/>
            </a:pPr>
            <a:r>
              <a:rPr lang="en-US" sz="2000" dirty="0"/>
              <a:t>	</a:t>
            </a:r>
            <a:r>
              <a:rPr lang="en-US" sz="2000" dirty="0" smtClean="0"/>
              <a:t>-air </a:t>
            </a:r>
            <a:r>
              <a:rPr lang="en-US" sz="2000" dirty="0" err="1" smtClean="0"/>
              <a:t>untuk</a:t>
            </a:r>
            <a:r>
              <a:rPr lang="en-US" sz="2000" dirty="0" smtClean="0"/>
              <a:t> sprinkler</a:t>
            </a:r>
          </a:p>
          <a:p>
            <a:pPr marL="457200" indent="-457200">
              <a:buAutoNum type="alphaLcPeriod" startAt="4"/>
            </a:pPr>
            <a:r>
              <a:rPr lang="en-US" sz="2000" dirty="0" err="1" smtClean="0"/>
              <a:t>Kebutuhan</a:t>
            </a:r>
            <a:r>
              <a:rPr lang="en-US" sz="2000" dirty="0" smtClean="0"/>
              <a:t> air </a:t>
            </a:r>
            <a:r>
              <a:rPr lang="en-US" sz="2000" dirty="0" err="1" smtClean="0"/>
              <a:t>cadangan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sifatnya</a:t>
            </a:r>
            <a:r>
              <a:rPr lang="en-US" sz="2000" dirty="0" smtClean="0"/>
              <a:t> </a:t>
            </a:r>
            <a:r>
              <a:rPr lang="en-US" sz="2000" dirty="0" err="1" smtClean="0"/>
              <a:t>berkurang</a:t>
            </a:r>
            <a:r>
              <a:rPr lang="en-US" sz="2000" dirty="0" smtClean="0"/>
              <a:t>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penguapan</a:t>
            </a:r>
            <a:endParaRPr lang="en-US" sz="2000" dirty="0" smtClean="0"/>
          </a:p>
          <a:p>
            <a:pPr marL="457200" indent="-457200">
              <a:buNone/>
            </a:pPr>
            <a:r>
              <a:rPr lang="en-US" sz="2000" dirty="0" err="1" smtClean="0"/>
              <a:t>Kebutuhan</a:t>
            </a:r>
            <a:r>
              <a:rPr lang="en-US" sz="2000" dirty="0" smtClean="0"/>
              <a:t> air </a:t>
            </a:r>
            <a:r>
              <a:rPr lang="en-US" sz="2000" dirty="0" err="1" smtClean="0"/>
              <a:t>thd</a:t>
            </a:r>
            <a:r>
              <a:rPr lang="en-US" sz="2000" dirty="0" smtClean="0"/>
              <a:t> </a:t>
            </a:r>
            <a:r>
              <a:rPr lang="en-US" sz="2000" dirty="0" err="1" smtClean="0"/>
              <a:t>bangunan</a:t>
            </a:r>
            <a:r>
              <a:rPr lang="en-US" sz="2000" dirty="0" smtClean="0"/>
              <a:t> </a:t>
            </a:r>
            <a:r>
              <a:rPr lang="en-US" sz="2000" dirty="0" err="1" smtClean="0"/>
              <a:t>tergantung</a:t>
            </a:r>
            <a:r>
              <a:rPr lang="en-US" sz="2000" dirty="0" smtClean="0"/>
              <a:t> </a:t>
            </a:r>
            <a:r>
              <a:rPr lang="en-US" sz="2000" dirty="0" err="1" smtClean="0"/>
              <a:t>fungsi</a:t>
            </a:r>
            <a:r>
              <a:rPr lang="en-US" sz="2000" dirty="0" smtClean="0"/>
              <a:t> </a:t>
            </a:r>
            <a:r>
              <a:rPr lang="en-US" sz="2000" dirty="0" err="1" smtClean="0"/>
              <a:t>kegunaan</a:t>
            </a:r>
            <a:r>
              <a:rPr lang="en-US" sz="2000" dirty="0" smtClean="0"/>
              <a:t> </a:t>
            </a:r>
            <a:r>
              <a:rPr lang="en-US" sz="2000" dirty="0" err="1" smtClean="0"/>
              <a:t>bangunan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jumlah</a:t>
            </a:r>
            <a:r>
              <a:rPr lang="en-US" sz="2000" dirty="0" smtClean="0"/>
              <a:t> </a:t>
            </a:r>
            <a:r>
              <a:rPr lang="en-US" sz="2000" dirty="0" err="1" smtClean="0"/>
              <a:t>penghuninya.untuk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mendapatkan</a:t>
            </a:r>
            <a:r>
              <a:rPr lang="en-US" sz="2000" dirty="0" smtClean="0"/>
              <a:t> </a:t>
            </a:r>
            <a:r>
              <a:rPr lang="en-US" sz="2000" dirty="0" err="1" smtClean="0"/>
              <a:t>jumlah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besar</a:t>
            </a:r>
            <a:r>
              <a:rPr lang="en-US" sz="2000" dirty="0" smtClean="0"/>
              <a:t>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sumur</a:t>
            </a:r>
            <a:r>
              <a:rPr lang="en-US" sz="2000" dirty="0" smtClean="0"/>
              <a:t> </a:t>
            </a:r>
            <a:r>
              <a:rPr lang="en-US" sz="2000" dirty="0" err="1" smtClean="0"/>
              <a:t>pompa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(deep well)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jumlah</a:t>
            </a:r>
            <a:r>
              <a:rPr lang="en-US" sz="2000" dirty="0" smtClean="0"/>
              <a:t> debit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tinggi</a:t>
            </a:r>
            <a:r>
              <a:rPr lang="en-US" sz="2000" dirty="0" smtClean="0"/>
              <a:t>.</a:t>
            </a:r>
          </a:p>
          <a:p>
            <a:pPr marL="457200" indent="-457200">
              <a:buNone/>
            </a:pPr>
            <a:r>
              <a:rPr lang="en-US" sz="2000" dirty="0" err="1" smtClean="0"/>
              <a:t>Besar</a:t>
            </a:r>
            <a:r>
              <a:rPr lang="en-US" sz="2000" dirty="0" smtClean="0"/>
              <a:t> </a:t>
            </a:r>
            <a:r>
              <a:rPr lang="en-US" sz="2000" dirty="0" err="1" smtClean="0"/>
              <a:t>kebutuhan</a:t>
            </a:r>
            <a:r>
              <a:rPr lang="en-US" sz="2000" dirty="0" smtClean="0"/>
              <a:t> air, </a:t>
            </a:r>
            <a:r>
              <a:rPr lang="en-US" sz="2000" dirty="0" err="1" smtClean="0"/>
              <a:t>khususnya</a:t>
            </a:r>
            <a:r>
              <a:rPr lang="en-US" sz="2000" dirty="0" smtClean="0"/>
              <a:t> </a:t>
            </a:r>
            <a:r>
              <a:rPr lang="en-US" sz="2000" dirty="0" err="1" smtClean="0"/>
              <a:t>utk</a:t>
            </a:r>
            <a:r>
              <a:rPr lang="en-US" sz="2000" dirty="0" smtClean="0"/>
              <a:t> </a:t>
            </a:r>
            <a:r>
              <a:rPr lang="en-US" sz="2000" dirty="0" err="1" smtClean="0"/>
              <a:t>kebutuhan</a:t>
            </a:r>
            <a:r>
              <a:rPr lang="en-US" sz="2000" dirty="0" smtClean="0"/>
              <a:t> </a:t>
            </a:r>
            <a:r>
              <a:rPr lang="en-US" sz="2000" dirty="0" err="1" smtClean="0"/>
              <a:t>manusia</a:t>
            </a:r>
            <a:r>
              <a:rPr lang="en-US" sz="2000" dirty="0" smtClean="0"/>
              <a:t> </a:t>
            </a:r>
            <a:r>
              <a:rPr lang="en-US" sz="2000" dirty="0" err="1" smtClean="0"/>
              <a:t>dihitung</a:t>
            </a:r>
            <a:r>
              <a:rPr lang="en-US" sz="2000" dirty="0" smtClean="0"/>
              <a:t> rata2 per </a:t>
            </a:r>
            <a:r>
              <a:rPr lang="en-US" sz="2000" dirty="0" err="1" smtClean="0"/>
              <a:t>orang</a:t>
            </a:r>
            <a:r>
              <a:rPr lang="en-US" sz="2000" dirty="0" smtClean="0"/>
              <a:t> per </a:t>
            </a:r>
            <a:r>
              <a:rPr lang="en-US" sz="2000" dirty="0" err="1" smtClean="0"/>
              <a:t>hari</a:t>
            </a:r>
            <a:r>
              <a:rPr lang="en-US" sz="2000" dirty="0" smtClean="0"/>
              <a:t> </a:t>
            </a:r>
            <a:r>
              <a:rPr lang="en-US" sz="2000" dirty="0" err="1" smtClean="0"/>
              <a:t>tergantung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jenis</a:t>
            </a:r>
            <a:r>
              <a:rPr lang="en-US" sz="2000" dirty="0" smtClean="0"/>
              <a:t> </a:t>
            </a:r>
            <a:r>
              <a:rPr lang="en-US" sz="2000" dirty="0" err="1" smtClean="0"/>
              <a:t>bangunan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utk</a:t>
            </a:r>
            <a:r>
              <a:rPr lang="en-US" sz="2000" dirty="0" smtClean="0"/>
              <a:t> </a:t>
            </a:r>
            <a:r>
              <a:rPr lang="en-US" sz="2000" dirty="0" err="1" smtClean="0"/>
              <a:t>kegiatan</a:t>
            </a:r>
            <a:r>
              <a:rPr lang="en-US" sz="2000" dirty="0" smtClean="0"/>
              <a:t> </a:t>
            </a:r>
            <a:r>
              <a:rPr lang="en-US" sz="2000" dirty="0" err="1" smtClean="0"/>
              <a:t>manusia</a:t>
            </a:r>
            <a:r>
              <a:rPr lang="en-US" sz="2000" dirty="0" smtClean="0"/>
              <a:t> </a:t>
            </a:r>
            <a:r>
              <a:rPr lang="en-US" sz="2000" dirty="0" err="1" smtClean="0"/>
              <a:t>tsb</a:t>
            </a:r>
            <a:r>
              <a:rPr lang="en-US" sz="2000" dirty="0" smtClean="0"/>
              <a:t>. </a:t>
            </a:r>
            <a:r>
              <a:rPr lang="en-US" sz="2000" dirty="0" err="1" smtClean="0"/>
              <a:t>Lihat</a:t>
            </a:r>
            <a:r>
              <a:rPr lang="en-US" sz="2000" dirty="0" smtClean="0"/>
              <a:t> </a:t>
            </a:r>
            <a:r>
              <a:rPr lang="en-US" sz="2000" dirty="0" err="1" smtClean="0"/>
              <a:t>tabel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78441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pemipaan</a:t>
            </a:r>
            <a:r>
              <a:rPr lang="en-US" sz="2800" dirty="0" smtClean="0"/>
              <a:t> </a:t>
            </a:r>
            <a:r>
              <a:rPr lang="en-US" sz="2800" dirty="0" err="1" smtClean="0"/>
              <a:t>plambing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1800" dirty="0" err="1" smtClean="0"/>
              <a:t>Sistem</a:t>
            </a:r>
            <a:r>
              <a:rPr lang="en-US" sz="1800" dirty="0" smtClean="0"/>
              <a:t> </a:t>
            </a:r>
            <a:r>
              <a:rPr lang="en-US" sz="1800" dirty="0" err="1" smtClean="0"/>
              <a:t>pemipaan</a:t>
            </a:r>
            <a:r>
              <a:rPr lang="en-US" sz="1800" dirty="0" smtClean="0"/>
              <a:t> </a:t>
            </a:r>
            <a:r>
              <a:rPr lang="en-US" sz="1800" dirty="0" err="1" smtClean="0"/>
              <a:t>plambing</a:t>
            </a:r>
            <a:r>
              <a:rPr lang="en-US" sz="1800" dirty="0" smtClean="0"/>
              <a:t> </a:t>
            </a:r>
            <a:r>
              <a:rPr lang="en-US" sz="1800" dirty="0" err="1" smtClean="0"/>
              <a:t>ada</a:t>
            </a:r>
            <a:r>
              <a:rPr lang="en-US" sz="1800" dirty="0" smtClean="0"/>
              <a:t> 2 </a:t>
            </a:r>
            <a:r>
              <a:rPr lang="en-US" sz="1800" dirty="0" err="1" smtClean="0"/>
              <a:t>jenis</a:t>
            </a:r>
            <a:r>
              <a:rPr lang="en-US" sz="1800" dirty="0" smtClean="0"/>
              <a:t>:</a:t>
            </a:r>
          </a:p>
          <a:p>
            <a:pPr>
              <a:buAutoNum type="arabicPeriod"/>
            </a:pPr>
            <a:r>
              <a:rPr lang="en-US" sz="1800" dirty="0" err="1" smtClean="0"/>
              <a:t>Sistem</a:t>
            </a:r>
            <a:r>
              <a:rPr lang="en-US" sz="1800" dirty="0" smtClean="0"/>
              <a:t> horizontal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sistem</a:t>
            </a:r>
            <a:r>
              <a:rPr lang="en-US" sz="1800" dirty="0" smtClean="0"/>
              <a:t> </a:t>
            </a:r>
            <a:r>
              <a:rPr lang="en-US" sz="1800" dirty="0" err="1" smtClean="0"/>
              <a:t>pemipaan</a:t>
            </a:r>
            <a:r>
              <a:rPr lang="en-US" sz="1800" dirty="0" smtClean="0"/>
              <a:t>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banyak</a:t>
            </a:r>
            <a:r>
              <a:rPr lang="en-US" sz="1800" dirty="0" smtClean="0"/>
              <a:t> </a:t>
            </a:r>
            <a:r>
              <a:rPr lang="en-US" sz="1800" dirty="0" err="1" smtClean="0"/>
              <a:t>digunakan</a:t>
            </a:r>
            <a:r>
              <a:rPr lang="en-US" sz="1800" dirty="0" smtClean="0"/>
              <a:t> </a:t>
            </a:r>
            <a:r>
              <a:rPr lang="en-US" sz="1800" dirty="0" err="1" smtClean="0"/>
              <a:t>utk</a:t>
            </a:r>
            <a:r>
              <a:rPr lang="en-US" sz="1800" dirty="0" smtClean="0"/>
              <a:t> </a:t>
            </a:r>
            <a:r>
              <a:rPr lang="en-US" sz="1800" dirty="0" err="1" smtClean="0"/>
              <a:t>mengalirkan</a:t>
            </a:r>
            <a:r>
              <a:rPr lang="en-US" sz="1800" dirty="0" smtClean="0"/>
              <a:t> </a:t>
            </a:r>
            <a:r>
              <a:rPr lang="en-US" sz="1800" dirty="0" err="1" smtClean="0"/>
              <a:t>kebutuhan</a:t>
            </a:r>
            <a:r>
              <a:rPr lang="en-US" sz="1800" dirty="0" smtClean="0"/>
              <a:t> air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suatu</a:t>
            </a:r>
            <a:r>
              <a:rPr lang="en-US" sz="1800" dirty="0" smtClean="0"/>
              <a:t> </a:t>
            </a:r>
            <a:r>
              <a:rPr lang="en-US" sz="1800" dirty="0" err="1" smtClean="0"/>
              <a:t>kompleks</a:t>
            </a:r>
            <a:r>
              <a:rPr lang="en-US" sz="1800" dirty="0" smtClean="0"/>
              <a:t> </a:t>
            </a:r>
            <a:r>
              <a:rPr lang="en-US" sz="1800" dirty="0" err="1" smtClean="0"/>
              <a:t>perumahan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rumah2 </a:t>
            </a:r>
            <a:r>
              <a:rPr lang="en-US" sz="1800" dirty="0" err="1" smtClean="0"/>
              <a:t>tinggal</a:t>
            </a:r>
            <a:r>
              <a:rPr lang="en-US" sz="1800" dirty="0" smtClean="0"/>
              <a:t>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bertingkat</a:t>
            </a:r>
            <a:r>
              <a:rPr lang="en-US" sz="1800" dirty="0" smtClean="0"/>
              <a:t>.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ada</a:t>
            </a:r>
            <a:r>
              <a:rPr lang="en-US" sz="1800" dirty="0" smtClean="0"/>
              <a:t> 2 </a:t>
            </a:r>
            <a:r>
              <a:rPr lang="en-US" sz="1800" dirty="0" err="1" smtClean="0"/>
              <a:t>cara</a:t>
            </a:r>
            <a:r>
              <a:rPr lang="en-US" sz="1800" dirty="0" smtClean="0"/>
              <a:t> </a:t>
            </a:r>
            <a:r>
              <a:rPr lang="en-US" sz="1800" dirty="0" err="1" smtClean="0"/>
              <a:t>pemipaan</a:t>
            </a:r>
            <a:r>
              <a:rPr lang="en-US" sz="1800" dirty="0" smtClean="0"/>
              <a:t>;</a:t>
            </a:r>
          </a:p>
          <a:p>
            <a:pPr>
              <a:buNone/>
            </a:pPr>
            <a:r>
              <a:rPr lang="en-US" sz="1800" dirty="0" smtClean="0"/>
              <a:t>	a. </a:t>
            </a:r>
            <a:r>
              <a:rPr lang="en-US" sz="1800" dirty="0" err="1" smtClean="0"/>
              <a:t>pemipaan</a:t>
            </a:r>
            <a:r>
              <a:rPr lang="en-US" sz="1800" dirty="0" smtClean="0"/>
              <a:t> </a:t>
            </a:r>
            <a:r>
              <a:rPr lang="en-US" sz="1800" dirty="0" err="1" smtClean="0"/>
              <a:t>menuju</a:t>
            </a:r>
            <a:r>
              <a:rPr lang="en-US" sz="1800" dirty="0" smtClean="0"/>
              <a:t> </a:t>
            </a:r>
            <a:r>
              <a:rPr lang="en-US" sz="1800" dirty="0" err="1" smtClean="0"/>
              <a:t>ke</a:t>
            </a:r>
            <a:r>
              <a:rPr lang="en-US" sz="1800" dirty="0" smtClean="0"/>
              <a:t> </a:t>
            </a:r>
            <a:r>
              <a:rPr lang="en-US" sz="1800" dirty="0" err="1" smtClean="0"/>
              <a:t>satu</a:t>
            </a:r>
            <a:r>
              <a:rPr lang="en-US" sz="1800" dirty="0" smtClean="0"/>
              <a:t> </a:t>
            </a:r>
            <a:r>
              <a:rPr lang="en-US" sz="1800" dirty="0" err="1" smtClean="0"/>
              <a:t>titik</a:t>
            </a:r>
            <a:r>
              <a:rPr lang="en-US" sz="1800" dirty="0" smtClean="0"/>
              <a:t> </a:t>
            </a:r>
            <a:r>
              <a:rPr lang="en-US" sz="1800" dirty="0" err="1" smtClean="0"/>
              <a:t>akhir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     </a:t>
            </a:r>
            <a:r>
              <a:rPr lang="en-US" sz="1800" dirty="0" err="1" smtClean="0"/>
              <a:t>keuntungan</a:t>
            </a:r>
            <a:r>
              <a:rPr lang="en-US" sz="1800" dirty="0" smtClean="0"/>
              <a:t> </a:t>
            </a:r>
            <a:r>
              <a:rPr lang="en-US" sz="1800" dirty="0" err="1" smtClean="0"/>
              <a:t>pemipaan</a:t>
            </a:r>
            <a:r>
              <a:rPr lang="en-US" sz="1800" dirty="0" smtClean="0"/>
              <a:t> </a:t>
            </a:r>
            <a:r>
              <a:rPr lang="en-US" sz="1800" dirty="0" err="1" smtClean="0"/>
              <a:t>ini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pemakaian</a:t>
            </a:r>
            <a:r>
              <a:rPr lang="en-US" sz="1800" dirty="0" smtClean="0"/>
              <a:t> </a:t>
            </a:r>
            <a:r>
              <a:rPr lang="en-US" sz="1800" dirty="0" err="1" smtClean="0"/>
              <a:t>bahan</a:t>
            </a:r>
            <a:r>
              <a:rPr lang="en-US" sz="1800" dirty="0" smtClean="0"/>
              <a:t> </a:t>
            </a:r>
            <a:r>
              <a:rPr lang="en-US" sz="1800" dirty="0" err="1" smtClean="0"/>
              <a:t>lebih</a:t>
            </a:r>
            <a:r>
              <a:rPr lang="en-US" sz="1800" dirty="0" smtClean="0"/>
              <a:t> </a:t>
            </a:r>
            <a:r>
              <a:rPr lang="en-US" sz="1800" dirty="0" err="1" smtClean="0"/>
              <a:t>efisien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     </a:t>
            </a:r>
            <a:r>
              <a:rPr lang="en-US" sz="1800" dirty="0" err="1" smtClean="0"/>
              <a:t>kerugiannya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daya</a:t>
            </a:r>
            <a:r>
              <a:rPr lang="en-US" sz="1800" dirty="0" smtClean="0"/>
              <a:t> </a:t>
            </a:r>
            <a:r>
              <a:rPr lang="en-US" sz="1800" dirty="0" err="1" smtClean="0"/>
              <a:t>pancar</a:t>
            </a:r>
            <a:r>
              <a:rPr lang="en-US" sz="1800" dirty="0" smtClean="0"/>
              <a:t> pd </a:t>
            </a:r>
            <a:r>
              <a:rPr lang="en-US" sz="1800" dirty="0" err="1" smtClean="0"/>
              <a:t>titik</a:t>
            </a:r>
            <a:r>
              <a:rPr lang="en-US" sz="1800" dirty="0" smtClean="0"/>
              <a:t> </a:t>
            </a:r>
            <a:r>
              <a:rPr lang="en-US" sz="1800" dirty="0" err="1" smtClean="0"/>
              <a:t>kran</a:t>
            </a:r>
            <a:r>
              <a:rPr lang="en-US" sz="1800" dirty="0" smtClean="0"/>
              <a:t> air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sama</a:t>
            </a:r>
            <a:r>
              <a:rPr lang="en-US" sz="1800" dirty="0" smtClean="0"/>
              <a:t>, </a:t>
            </a:r>
            <a:r>
              <a:rPr lang="en-US" sz="1800" dirty="0" err="1" smtClean="0"/>
              <a:t>semakin</a:t>
            </a:r>
            <a:r>
              <a:rPr lang="en-US" sz="1800" dirty="0" smtClean="0"/>
              <a:t> </a:t>
            </a:r>
            <a:r>
              <a:rPr lang="en-US" sz="1800" dirty="0" err="1" smtClean="0"/>
              <a:t>jauh</a:t>
            </a:r>
            <a:r>
              <a:rPr lang="en-US" sz="1800" dirty="0" smtClean="0"/>
              <a:t> </a:t>
            </a:r>
          </a:p>
          <a:p>
            <a:pPr>
              <a:buNone/>
            </a:pPr>
            <a:r>
              <a:rPr lang="en-US" sz="1800" dirty="0" smtClean="0"/>
              <a:t>	     </a:t>
            </a:r>
            <a:r>
              <a:rPr lang="en-US" sz="1800" dirty="0" err="1" smtClean="0"/>
              <a:t>semakin</a:t>
            </a:r>
            <a:r>
              <a:rPr lang="en-US" sz="1800" dirty="0" smtClean="0"/>
              <a:t> </a:t>
            </a:r>
            <a:r>
              <a:rPr lang="en-US" sz="1800" dirty="0" err="1" smtClean="0"/>
              <a:t>kecil</a:t>
            </a:r>
            <a:r>
              <a:rPr lang="en-US" sz="1800" dirty="0" smtClean="0"/>
              <a:t> </a:t>
            </a:r>
            <a:r>
              <a:rPr lang="en-US" sz="1800" dirty="0" err="1" smtClean="0"/>
              <a:t>daya</a:t>
            </a:r>
            <a:r>
              <a:rPr lang="en-US" sz="1800" dirty="0" smtClean="0"/>
              <a:t> </a:t>
            </a:r>
            <a:r>
              <a:rPr lang="en-US" sz="1800" dirty="0" err="1" smtClean="0"/>
              <a:t>pancarannya</a:t>
            </a:r>
            <a:r>
              <a:rPr lang="en-US" sz="1800" dirty="0" smtClean="0"/>
              <a:t>.</a:t>
            </a:r>
          </a:p>
          <a:p>
            <a:pPr>
              <a:buNone/>
            </a:pPr>
            <a:r>
              <a:rPr lang="en-US" sz="1800" dirty="0" smtClean="0"/>
              <a:t>	b. </a:t>
            </a:r>
            <a:r>
              <a:rPr lang="en-US" sz="1800" dirty="0" err="1" smtClean="0"/>
              <a:t>pemipaan</a:t>
            </a:r>
            <a:r>
              <a:rPr lang="en-US" sz="1800" dirty="0" smtClean="0"/>
              <a:t>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melingkar</a:t>
            </a:r>
            <a:r>
              <a:rPr lang="en-US" sz="1800" dirty="0" smtClean="0"/>
              <a:t>/</a:t>
            </a:r>
            <a:r>
              <a:rPr lang="en-US" sz="1800" dirty="0" err="1" smtClean="0"/>
              <a:t>membentuk</a:t>
            </a:r>
            <a:r>
              <a:rPr lang="en-US" sz="1800" dirty="0" smtClean="0"/>
              <a:t> ring</a:t>
            </a:r>
          </a:p>
          <a:p>
            <a:pPr>
              <a:buNone/>
            </a:pPr>
            <a:r>
              <a:rPr lang="en-US" sz="1800" dirty="0" smtClean="0"/>
              <a:t>	     </a:t>
            </a:r>
            <a:r>
              <a:rPr lang="en-US" sz="1800" dirty="0" err="1" smtClean="0"/>
              <a:t>pemipaan</a:t>
            </a:r>
            <a:r>
              <a:rPr lang="en-US" sz="1800" dirty="0" smtClean="0"/>
              <a:t> </a:t>
            </a:r>
            <a:r>
              <a:rPr lang="en-US" sz="1800" dirty="0" err="1" smtClean="0"/>
              <a:t>ini</a:t>
            </a:r>
            <a:r>
              <a:rPr lang="en-US" sz="1800" dirty="0" smtClean="0"/>
              <a:t> </a:t>
            </a:r>
            <a:r>
              <a:rPr lang="en-US" sz="1800" dirty="0" err="1" smtClean="0"/>
              <a:t>menuntut</a:t>
            </a:r>
            <a:r>
              <a:rPr lang="en-US" sz="1800" dirty="0" smtClean="0"/>
              <a:t> </a:t>
            </a:r>
            <a:r>
              <a:rPr lang="en-US" sz="1800" dirty="0" err="1" smtClean="0"/>
              <a:t>penggunaan</a:t>
            </a:r>
            <a:r>
              <a:rPr lang="en-US" sz="1800" dirty="0" smtClean="0"/>
              <a:t> </a:t>
            </a:r>
            <a:r>
              <a:rPr lang="en-US" sz="1800" dirty="0" err="1" smtClean="0"/>
              <a:t>bahan</a:t>
            </a:r>
            <a:r>
              <a:rPr lang="en-US" sz="1800" dirty="0" smtClean="0"/>
              <a:t> </a:t>
            </a:r>
            <a:r>
              <a:rPr lang="en-US" sz="1800" dirty="0" err="1" smtClean="0"/>
              <a:t>pipa</a:t>
            </a:r>
            <a:r>
              <a:rPr lang="en-US" sz="1800" dirty="0" smtClean="0"/>
              <a:t>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banyak</a:t>
            </a:r>
            <a:r>
              <a:rPr lang="en-US" sz="1800" dirty="0" smtClean="0"/>
              <a:t>, </a:t>
            </a:r>
            <a:r>
              <a:rPr lang="en-US" sz="1800" dirty="0" err="1" smtClean="0"/>
              <a:t>padahal</a:t>
            </a:r>
            <a:r>
              <a:rPr lang="en-US" sz="1800" dirty="0" smtClean="0"/>
              <a:t> </a:t>
            </a:r>
            <a:r>
              <a:rPr lang="en-US" sz="1800" dirty="0" err="1" smtClean="0"/>
              <a:t>kekuatan</a:t>
            </a:r>
            <a:r>
              <a:rPr lang="en-US" sz="1800" dirty="0" smtClean="0"/>
              <a:t> </a:t>
            </a:r>
          </a:p>
          <a:p>
            <a:pPr>
              <a:buNone/>
            </a:pPr>
            <a:r>
              <a:rPr lang="en-US" sz="1800" dirty="0" smtClean="0"/>
              <a:t>	     </a:t>
            </a:r>
            <a:r>
              <a:rPr lang="en-US" sz="1800" dirty="0" err="1" smtClean="0"/>
              <a:t>daya</a:t>
            </a:r>
            <a:r>
              <a:rPr lang="en-US" sz="1800" dirty="0" smtClean="0"/>
              <a:t> </a:t>
            </a:r>
            <a:r>
              <a:rPr lang="en-US" sz="1800" dirty="0" err="1" smtClean="0"/>
              <a:t>pancar</a:t>
            </a:r>
            <a:r>
              <a:rPr lang="en-US" sz="1800" dirty="0" smtClean="0"/>
              <a:t> air </a:t>
            </a:r>
            <a:r>
              <a:rPr lang="en-US" sz="1800" dirty="0" err="1" smtClean="0"/>
              <a:t>ke</a:t>
            </a:r>
            <a:r>
              <a:rPr lang="en-US" sz="1800" dirty="0" smtClean="0"/>
              <a:t> </a:t>
            </a:r>
            <a:r>
              <a:rPr lang="en-US" sz="1800" dirty="0" err="1" smtClean="0"/>
              <a:t>semua</a:t>
            </a:r>
            <a:r>
              <a:rPr lang="en-US" sz="1800" dirty="0" smtClean="0"/>
              <a:t> </a:t>
            </a:r>
            <a:r>
              <a:rPr lang="en-US" sz="1800" dirty="0" err="1" smtClean="0"/>
              <a:t>titik</a:t>
            </a:r>
            <a:r>
              <a:rPr lang="en-US" sz="1800" dirty="0" smtClean="0"/>
              <a:t> </a:t>
            </a:r>
            <a:r>
              <a:rPr lang="en-US" sz="1800" dirty="0" err="1" smtClean="0"/>
              <a:t>akan</a:t>
            </a:r>
            <a:r>
              <a:rPr lang="en-US" sz="1800" dirty="0" smtClean="0"/>
              <a:t> </a:t>
            </a:r>
            <a:r>
              <a:rPr lang="en-US" sz="1800" dirty="0" err="1" smtClean="0"/>
              <a:t>menghasilkan</a:t>
            </a:r>
            <a:r>
              <a:rPr lang="en-US" sz="1800" dirty="0" smtClean="0"/>
              <a:t> air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sama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2. </a:t>
            </a:r>
            <a:r>
              <a:rPr lang="en-US" sz="1800" dirty="0" err="1" smtClean="0"/>
              <a:t>Sistem</a:t>
            </a:r>
            <a:r>
              <a:rPr lang="en-US" sz="1800" dirty="0" smtClean="0"/>
              <a:t> </a:t>
            </a:r>
            <a:r>
              <a:rPr lang="en-US" sz="1800" dirty="0" err="1" smtClean="0"/>
              <a:t>vertikal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banyak</a:t>
            </a:r>
            <a:r>
              <a:rPr lang="en-US" sz="1800" dirty="0" smtClean="0"/>
              <a:t> </a:t>
            </a:r>
            <a:r>
              <a:rPr lang="en-US" sz="1800" dirty="0" err="1" smtClean="0"/>
              <a:t>digunakan</a:t>
            </a:r>
            <a:r>
              <a:rPr lang="en-US" sz="1800" dirty="0" smtClean="0"/>
              <a:t> pd bangunan2 </a:t>
            </a:r>
            <a:r>
              <a:rPr lang="en-US" sz="1800" dirty="0" err="1" smtClean="0"/>
              <a:t>bertingkat</a:t>
            </a:r>
            <a:r>
              <a:rPr lang="en-US" sz="1800" dirty="0" smtClean="0"/>
              <a:t> </a:t>
            </a:r>
            <a:r>
              <a:rPr lang="en-US" sz="1800" dirty="0" err="1" smtClean="0"/>
              <a:t>tinggi</a:t>
            </a:r>
            <a:r>
              <a:rPr lang="en-US" sz="1800" dirty="0" smtClean="0"/>
              <a:t>.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cara</a:t>
            </a:r>
            <a:r>
              <a:rPr lang="en-US" sz="1800" dirty="0" smtClean="0"/>
              <a:t> </a:t>
            </a:r>
            <a:r>
              <a:rPr lang="en-US" sz="1800" dirty="0" err="1" smtClean="0"/>
              <a:t>pendistribusiannya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menampung</a:t>
            </a:r>
            <a:r>
              <a:rPr lang="en-US" sz="1800" dirty="0" smtClean="0"/>
              <a:t> </a:t>
            </a:r>
            <a:r>
              <a:rPr lang="en-US" sz="1800" dirty="0" err="1" smtClean="0"/>
              <a:t>lebih</a:t>
            </a:r>
            <a:r>
              <a:rPr lang="en-US" sz="1800" dirty="0" smtClean="0"/>
              <a:t> </a:t>
            </a:r>
            <a:r>
              <a:rPr lang="en-US" sz="1800" dirty="0" err="1" smtClean="0"/>
              <a:t>dulu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tangki</a:t>
            </a:r>
            <a:r>
              <a:rPr lang="en-US" sz="1800" dirty="0" smtClean="0"/>
              <a:t> air (ground reservoir)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terbuat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beton</a:t>
            </a:r>
            <a:r>
              <a:rPr lang="en-US" sz="1800" dirty="0" smtClean="0"/>
              <a:t> dg </a:t>
            </a:r>
            <a:r>
              <a:rPr lang="en-US" sz="1800" dirty="0" err="1" smtClean="0"/>
              <a:t>kapasitas</a:t>
            </a:r>
            <a:r>
              <a:rPr lang="en-US" sz="1800" dirty="0" smtClean="0"/>
              <a:t> </a:t>
            </a:r>
            <a:r>
              <a:rPr lang="en-US" sz="1800" dirty="0" err="1" smtClean="0"/>
              <a:t>sesuai</a:t>
            </a:r>
            <a:r>
              <a:rPr lang="en-US" sz="1800" dirty="0" smtClean="0"/>
              <a:t> dg </a:t>
            </a:r>
            <a:r>
              <a:rPr lang="en-US" sz="1800" dirty="0" err="1" smtClean="0"/>
              <a:t>kebutuhan</a:t>
            </a:r>
            <a:r>
              <a:rPr lang="en-US" sz="1800" dirty="0" smtClean="0"/>
              <a:t> air pd </a:t>
            </a:r>
            <a:r>
              <a:rPr lang="en-US" sz="1800" dirty="0" err="1" smtClean="0"/>
              <a:t>bangunan</a:t>
            </a:r>
            <a:r>
              <a:rPr lang="en-US" sz="1800" dirty="0" smtClean="0"/>
              <a:t> </a:t>
            </a:r>
            <a:r>
              <a:rPr lang="en-US" sz="1800" dirty="0" err="1" smtClean="0"/>
              <a:t>tsb</a:t>
            </a:r>
            <a:r>
              <a:rPr lang="en-US" sz="1800" dirty="0" smtClean="0"/>
              <a:t>. </a:t>
            </a:r>
            <a:r>
              <a:rPr lang="en-US" sz="1800" dirty="0" err="1" smtClean="0"/>
              <a:t>Kemudian</a:t>
            </a:r>
            <a:r>
              <a:rPr lang="en-US" sz="1800" dirty="0" smtClean="0"/>
              <a:t> air </a:t>
            </a:r>
            <a:r>
              <a:rPr lang="en-US" sz="1800" dirty="0" err="1" smtClean="0"/>
              <a:t>dialirkan</a:t>
            </a:r>
            <a:r>
              <a:rPr lang="en-US" sz="1800" dirty="0" smtClean="0"/>
              <a:t> dg </a:t>
            </a:r>
            <a:r>
              <a:rPr lang="en-US" sz="1800" dirty="0" err="1" smtClean="0"/>
              <a:t>menggunakan</a:t>
            </a:r>
            <a:r>
              <a:rPr lang="en-US" sz="1800" dirty="0" smtClean="0"/>
              <a:t> </a:t>
            </a:r>
            <a:r>
              <a:rPr lang="en-US" sz="1800" dirty="0" err="1" smtClean="0"/>
              <a:t>pompa</a:t>
            </a:r>
            <a:r>
              <a:rPr lang="en-US" sz="1800" dirty="0" smtClean="0"/>
              <a:t> </a:t>
            </a:r>
            <a:r>
              <a:rPr lang="en-US" sz="1800" dirty="0" err="1" smtClean="0"/>
              <a:t>utk</a:t>
            </a:r>
            <a:r>
              <a:rPr lang="en-US" sz="1800" dirty="0" smtClean="0"/>
              <a:t> </a:t>
            </a:r>
            <a:r>
              <a:rPr lang="en-US" sz="1800" dirty="0" err="1" smtClean="0"/>
              <a:t>langsung</a:t>
            </a:r>
            <a:r>
              <a:rPr lang="en-US" sz="1800" dirty="0" smtClean="0"/>
              <a:t> </a:t>
            </a:r>
            <a:r>
              <a:rPr lang="en-US" sz="1800" dirty="0" err="1" smtClean="0"/>
              <a:t>ke</a:t>
            </a:r>
            <a:r>
              <a:rPr lang="en-US" sz="1800" dirty="0" smtClean="0"/>
              <a:t> titik2 </a:t>
            </a:r>
            <a:r>
              <a:rPr lang="en-US" sz="1800" dirty="0" err="1" smtClean="0"/>
              <a:t>kran</a:t>
            </a:r>
            <a:r>
              <a:rPr lang="en-US" sz="1800" dirty="0" smtClean="0"/>
              <a:t>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diperlukan</a:t>
            </a:r>
            <a:r>
              <a:rPr lang="en-US" sz="1800" dirty="0" smtClean="0"/>
              <a:t>. 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sistem</a:t>
            </a:r>
            <a:r>
              <a:rPr lang="en-US" sz="1800" dirty="0" smtClean="0"/>
              <a:t> </a:t>
            </a:r>
            <a:r>
              <a:rPr lang="en-US" sz="1800" dirty="0" err="1" smtClean="0"/>
              <a:t>ini</a:t>
            </a:r>
            <a:r>
              <a:rPr lang="en-US" sz="1800" dirty="0" smtClean="0"/>
              <a:t> </a:t>
            </a:r>
            <a:r>
              <a:rPr lang="en-US" sz="1800" dirty="0" err="1" smtClean="0"/>
              <a:t>lebih</a:t>
            </a:r>
            <a:r>
              <a:rPr lang="en-US" sz="1800" dirty="0" smtClean="0"/>
              <a:t> </a:t>
            </a:r>
            <a:r>
              <a:rPr lang="en-US" sz="1800" dirty="0" err="1" smtClean="0"/>
              <a:t>menguntungkan</a:t>
            </a:r>
            <a:r>
              <a:rPr lang="en-US" sz="1800" dirty="0" smtClean="0"/>
              <a:t> pd </a:t>
            </a:r>
            <a:r>
              <a:rPr lang="en-US" sz="1800" dirty="0" err="1" smtClean="0"/>
              <a:t>penggunaan</a:t>
            </a:r>
            <a:r>
              <a:rPr lang="en-US" sz="1800" dirty="0" smtClean="0"/>
              <a:t> </a:t>
            </a:r>
            <a:r>
              <a:rPr lang="en-US" sz="1800" dirty="0" err="1" smtClean="0"/>
              <a:t>pipa</a:t>
            </a:r>
            <a:r>
              <a:rPr lang="en-US" sz="1800" dirty="0" smtClean="0"/>
              <a:t> </a:t>
            </a:r>
            <a:r>
              <a:rPr lang="en-US" sz="1800" dirty="0" err="1" smtClean="0"/>
              <a:t>tetapi</a:t>
            </a:r>
            <a:r>
              <a:rPr lang="en-US" sz="1800" dirty="0" smtClean="0"/>
              <a:t> </a:t>
            </a:r>
            <a:r>
              <a:rPr lang="en-US" sz="1800" dirty="0" err="1" smtClean="0"/>
              <a:t>sering</a:t>
            </a:r>
            <a:r>
              <a:rPr lang="en-US" sz="1800" dirty="0" smtClean="0"/>
              <a:t> </a:t>
            </a:r>
            <a:r>
              <a:rPr lang="en-US" sz="1800" dirty="0" err="1" smtClean="0"/>
              <a:t>mengalami</a:t>
            </a:r>
            <a:r>
              <a:rPr lang="en-US" sz="1800" dirty="0" smtClean="0"/>
              <a:t> </a:t>
            </a:r>
            <a:r>
              <a:rPr lang="en-US" sz="1800" dirty="0" err="1" smtClean="0"/>
              <a:t>kesulitan</a:t>
            </a:r>
            <a:r>
              <a:rPr lang="en-US" sz="1800" dirty="0" smtClean="0"/>
              <a:t> </a:t>
            </a:r>
            <a:r>
              <a:rPr lang="en-US" sz="1800" dirty="0" err="1" smtClean="0"/>
              <a:t>kalau</a:t>
            </a:r>
            <a:r>
              <a:rPr lang="en-US" sz="1800" dirty="0" smtClean="0"/>
              <a:t> </a:t>
            </a:r>
            <a:r>
              <a:rPr lang="en-US" sz="1800" dirty="0" err="1" smtClean="0"/>
              <a:t>sumber</a:t>
            </a:r>
            <a:r>
              <a:rPr lang="en-US" sz="1800" dirty="0" smtClean="0"/>
              <a:t> </a:t>
            </a:r>
            <a:r>
              <a:rPr lang="en-US" sz="1800" dirty="0" err="1" smtClean="0"/>
              <a:t>tenaga</a:t>
            </a:r>
            <a:r>
              <a:rPr lang="en-US" sz="1800" dirty="0" smtClean="0"/>
              <a:t> </a:t>
            </a:r>
            <a:r>
              <a:rPr lang="en-US" sz="1800" dirty="0" err="1" smtClean="0"/>
              <a:t>utk</a:t>
            </a:r>
            <a:r>
              <a:rPr lang="en-US" sz="1800" dirty="0" smtClean="0"/>
              <a:t> </a:t>
            </a:r>
            <a:r>
              <a:rPr lang="en-US" sz="1800" dirty="0" err="1" smtClean="0"/>
              <a:t>pompa</a:t>
            </a:r>
            <a:r>
              <a:rPr lang="en-US" sz="1800" dirty="0" smtClean="0"/>
              <a:t> </a:t>
            </a:r>
            <a:r>
              <a:rPr lang="en-US" sz="1800" dirty="0" err="1" smtClean="0"/>
              <a:t>mengalami</a:t>
            </a:r>
            <a:r>
              <a:rPr lang="en-US" sz="1800" dirty="0" smtClean="0"/>
              <a:t> </a:t>
            </a:r>
            <a:r>
              <a:rPr lang="en-US" sz="1800" dirty="0" err="1" smtClean="0"/>
              <a:t>pemadaman</a:t>
            </a:r>
            <a:r>
              <a:rPr lang="en-US" sz="1800" dirty="0" smtClean="0"/>
              <a:t>.  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cara</a:t>
            </a:r>
            <a:r>
              <a:rPr lang="en-US" sz="1800" dirty="0" smtClean="0"/>
              <a:t> lain dg </a:t>
            </a:r>
            <a:r>
              <a:rPr lang="en-US" sz="1800" dirty="0" err="1" smtClean="0"/>
              <a:t>menggunakan</a:t>
            </a:r>
            <a:r>
              <a:rPr lang="en-US" sz="1800" dirty="0" smtClean="0"/>
              <a:t> </a:t>
            </a:r>
            <a:r>
              <a:rPr lang="en-US" sz="1800" dirty="0" err="1" smtClean="0"/>
              <a:t>pompa</a:t>
            </a:r>
            <a:r>
              <a:rPr lang="en-US" sz="1800" dirty="0" smtClean="0"/>
              <a:t> </a:t>
            </a:r>
            <a:r>
              <a:rPr lang="en-US" sz="1800" dirty="0" err="1" smtClean="0"/>
              <a:t>utk</a:t>
            </a:r>
            <a:r>
              <a:rPr lang="en-US" sz="1800" dirty="0" smtClean="0"/>
              <a:t> </a:t>
            </a:r>
            <a:r>
              <a:rPr lang="en-US" sz="1800" dirty="0" err="1" smtClean="0"/>
              <a:t>diteruskan</a:t>
            </a:r>
            <a:r>
              <a:rPr lang="en-US" sz="1800" dirty="0" smtClean="0"/>
              <a:t> pd </a:t>
            </a:r>
            <a:r>
              <a:rPr lang="en-US" sz="1800" dirty="0" err="1" smtClean="0"/>
              <a:t>tangki</a:t>
            </a:r>
            <a:r>
              <a:rPr lang="en-US" sz="1800" dirty="0" smtClean="0"/>
              <a:t> air </a:t>
            </a:r>
            <a:r>
              <a:rPr lang="en-US" sz="1800" dirty="0" err="1" smtClean="0"/>
              <a:t>diatas</a:t>
            </a:r>
            <a:r>
              <a:rPr lang="en-US" sz="1800" dirty="0" smtClean="0"/>
              <a:t> </a:t>
            </a:r>
            <a:r>
              <a:rPr lang="en-US" sz="1800" dirty="0" err="1" smtClean="0"/>
              <a:t>bangunan</a:t>
            </a:r>
            <a:r>
              <a:rPr lang="en-US" sz="1800" dirty="0" smtClean="0"/>
              <a:t>. </a:t>
            </a:r>
            <a:r>
              <a:rPr lang="en-US" sz="1800" dirty="0" err="1" smtClean="0"/>
              <a:t>Kemudian</a:t>
            </a:r>
            <a:r>
              <a:rPr lang="en-US" sz="1800" dirty="0" smtClean="0"/>
              <a:t> </a:t>
            </a:r>
            <a:r>
              <a:rPr lang="en-US" sz="1800" dirty="0" err="1" smtClean="0"/>
              <a:t>dr</a:t>
            </a:r>
            <a:r>
              <a:rPr lang="en-US" sz="1800" dirty="0" smtClean="0"/>
              <a:t> </a:t>
            </a:r>
            <a:r>
              <a:rPr lang="en-US" sz="1800" dirty="0" err="1" smtClean="0"/>
              <a:t>tangki</a:t>
            </a:r>
            <a:r>
              <a:rPr lang="en-US" sz="1800" dirty="0" smtClean="0"/>
              <a:t> </a:t>
            </a:r>
            <a:r>
              <a:rPr lang="en-US" sz="1800" dirty="0" err="1" smtClean="0"/>
              <a:t>dialir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kan</a:t>
            </a:r>
            <a:r>
              <a:rPr lang="en-US" sz="1800" dirty="0" smtClean="0"/>
              <a:t> </a:t>
            </a:r>
            <a:r>
              <a:rPr lang="en-US" sz="1800" dirty="0" err="1" smtClean="0"/>
              <a:t>ke</a:t>
            </a:r>
            <a:r>
              <a:rPr lang="en-US" sz="1800" dirty="0" smtClean="0"/>
              <a:t> tempat2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memerlukan</a:t>
            </a:r>
            <a:r>
              <a:rPr lang="en-US" sz="1800" dirty="0" smtClean="0"/>
              <a:t> dg </a:t>
            </a:r>
            <a:r>
              <a:rPr lang="en-US" sz="1800" dirty="0" err="1" smtClean="0"/>
              <a:t>menggunakan</a:t>
            </a:r>
            <a:r>
              <a:rPr lang="en-US" sz="1800" dirty="0" smtClean="0"/>
              <a:t> </a:t>
            </a:r>
            <a:r>
              <a:rPr lang="en-US" sz="1800" dirty="0" err="1" smtClean="0"/>
              <a:t>sistem</a:t>
            </a:r>
            <a:r>
              <a:rPr lang="en-US" sz="1800" dirty="0" smtClean="0"/>
              <a:t> </a:t>
            </a:r>
            <a:r>
              <a:rPr lang="en-US" sz="1800" dirty="0" err="1" smtClean="0"/>
              <a:t>gravitasi</a:t>
            </a:r>
            <a:r>
              <a:rPr lang="en-US" sz="1800" dirty="0" smtClean="0"/>
              <a:t>/ </a:t>
            </a:r>
            <a:r>
              <a:rPr lang="en-US" sz="1800" dirty="0" err="1" smtClean="0"/>
              <a:t>diturunkan</a:t>
            </a:r>
            <a:r>
              <a:rPr lang="en-US" sz="1800" dirty="0" smtClean="0"/>
              <a:t> </a:t>
            </a:r>
            <a:r>
              <a:rPr lang="en-US" sz="1800" dirty="0" err="1" smtClean="0"/>
              <a:t>secara</a:t>
            </a:r>
            <a:r>
              <a:rPr lang="en-US" sz="1800" dirty="0" smtClean="0"/>
              <a:t> </a:t>
            </a:r>
            <a:r>
              <a:rPr lang="en-US" sz="1800" dirty="0" err="1" smtClean="0"/>
              <a:t>langsung</a:t>
            </a:r>
            <a:r>
              <a:rPr lang="en-US" sz="1800" dirty="0" smtClean="0"/>
              <a:t>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96743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Air </a:t>
            </a:r>
            <a:r>
              <a:rPr lang="en-US" sz="2800" dirty="0" err="1" smtClean="0"/>
              <a:t>panas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1800" dirty="0" err="1" smtClean="0"/>
              <a:t>Adalah</a:t>
            </a:r>
            <a:r>
              <a:rPr lang="en-US" sz="1800" dirty="0" smtClean="0"/>
              <a:t> air </a:t>
            </a:r>
            <a:r>
              <a:rPr lang="en-US" sz="1800" dirty="0" err="1" smtClean="0"/>
              <a:t>bersih</a:t>
            </a:r>
            <a:r>
              <a:rPr lang="en-US" sz="1800" dirty="0" smtClean="0"/>
              <a:t>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dipanaskan</a:t>
            </a:r>
            <a:r>
              <a:rPr lang="en-US" sz="1800" dirty="0" smtClean="0"/>
              <a:t> dg </a:t>
            </a:r>
            <a:r>
              <a:rPr lang="en-US" sz="1800" dirty="0" err="1" smtClean="0"/>
              <a:t>alat</a:t>
            </a:r>
            <a:r>
              <a:rPr lang="en-US" sz="1800" dirty="0" smtClean="0"/>
              <a:t> </a:t>
            </a:r>
            <a:r>
              <a:rPr lang="en-US" sz="1800" dirty="0" err="1" smtClean="0"/>
              <a:t>tertentu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digunakan</a:t>
            </a:r>
            <a:r>
              <a:rPr lang="en-US" sz="1800" dirty="0" smtClean="0"/>
              <a:t> </a:t>
            </a:r>
            <a:r>
              <a:rPr lang="en-US" sz="1800" dirty="0" err="1" smtClean="0"/>
              <a:t>utk</a:t>
            </a:r>
            <a:r>
              <a:rPr lang="en-US" sz="1800" dirty="0" smtClean="0"/>
              <a:t> kebutuhan2 </a:t>
            </a:r>
            <a:r>
              <a:rPr lang="en-US" sz="1800" dirty="0" err="1" smtClean="0"/>
              <a:t>tertentu</a:t>
            </a:r>
            <a:r>
              <a:rPr lang="en-US" sz="1800" dirty="0" smtClean="0"/>
              <a:t>.</a:t>
            </a:r>
          </a:p>
          <a:p>
            <a:pPr>
              <a:buNone/>
            </a:pPr>
            <a:r>
              <a:rPr lang="en-US" sz="1800" dirty="0" err="1" smtClean="0"/>
              <a:t>Sistem</a:t>
            </a:r>
            <a:r>
              <a:rPr lang="en-US" sz="1800" dirty="0" smtClean="0"/>
              <a:t> </a:t>
            </a:r>
            <a:r>
              <a:rPr lang="en-US" sz="1800" dirty="0" err="1" smtClean="0"/>
              <a:t>plambing</a:t>
            </a:r>
            <a:r>
              <a:rPr lang="en-US" sz="1800" dirty="0" smtClean="0"/>
              <a:t> air </a:t>
            </a:r>
            <a:r>
              <a:rPr lang="en-US" sz="1800" dirty="0" err="1" smtClean="0"/>
              <a:t>panas</a:t>
            </a:r>
            <a:r>
              <a:rPr lang="en-US" sz="1800" dirty="0" smtClean="0"/>
              <a:t> </a:t>
            </a:r>
            <a:r>
              <a:rPr lang="en-US" sz="1800" dirty="0" err="1" smtClean="0"/>
              <a:t>menggunakan</a:t>
            </a:r>
            <a:r>
              <a:rPr lang="en-US" sz="1800" dirty="0" smtClean="0"/>
              <a:t> </a:t>
            </a:r>
            <a:r>
              <a:rPr lang="en-US" sz="1800" dirty="0" err="1" smtClean="0"/>
              <a:t>pipa</a:t>
            </a:r>
            <a:r>
              <a:rPr lang="en-US" sz="1800" dirty="0" smtClean="0"/>
              <a:t> </a:t>
            </a:r>
            <a:r>
              <a:rPr lang="en-US" sz="1800" dirty="0" err="1" smtClean="0"/>
              <a:t>besi</a:t>
            </a:r>
            <a:r>
              <a:rPr lang="en-US" sz="1800" dirty="0" smtClean="0"/>
              <a:t> </a:t>
            </a:r>
            <a:r>
              <a:rPr lang="en-US" sz="1800" dirty="0" err="1" smtClean="0"/>
              <a:t>tuang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tembaga</a:t>
            </a:r>
            <a:r>
              <a:rPr lang="en-US" sz="1800" dirty="0" smtClean="0"/>
              <a:t>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dibalut</a:t>
            </a:r>
            <a:r>
              <a:rPr lang="en-US" sz="1800" dirty="0" smtClean="0"/>
              <a:t> dg benang2 </a:t>
            </a:r>
            <a:r>
              <a:rPr lang="en-US" sz="1800" dirty="0" err="1" smtClean="0"/>
              <a:t>asbes</a:t>
            </a:r>
            <a:r>
              <a:rPr lang="en-US" sz="1800" dirty="0" smtClean="0"/>
              <a:t> spy </a:t>
            </a:r>
            <a:r>
              <a:rPr lang="en-US" sz="1800" dirty="0" err="1" smtClean="0"/>
              <a:t>panasnya</a:t>
            </a:r>
            <a:r>
              <a:rPr lang="en-US" sz="1800" dirty="0" smtClean="0"/>
              <a:t>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terbuang</a:t>
            </a:r>
            <a:r>
              <a:rPr lang="en-US" sz="1800" dirty="0" smtClean="0"/>
              <a:t> </a:t>
            </a:r>
            <a:r>
              <a:rPr lang="en-US" sz="1800" dirty="0" err="1" smtClean="0"/>
              <a:t>keluar</a:t>
            </a:r>
            <a:r>
              <a:rPr lang="en-US" sz="1800" dirty="0" smtClean="0"/>
              <a:t>.</a:t>
            </a:r>
          </a:p>
          <a:p>
            <a:pPr>
              <a:buNone/>
            </a:pPr>
            <a:r>
              <a:rPr lang="en-US" sz="1800" dirty="0" err="1" smtClean="0"/>
              <a:t>Alat</a:t>
            </a:r>
            <a:r>
              <a:rPr lang="en-US" sz="1800" dirty="0" smtClean="0"/>
              <a:t> </a:t>
            </a:r>
            <a:r>
              <a:rPr lang="en-US" sz="1800" dirty="0" err="1" smtClean="0"/>
              <a:t>pemanas</a:t>
            </a:r>
            <a:r>
              <a:rPr lang="en-US" sz="1800" dirty="0" smtClean="0"/>
              <a:t>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sering</a:t>
            </a:r>
            <a:r>
              <a:rPr lang="en-US" sz="1800" dirty="0" smtClean="0"/>
              <a:t> </a:t>
            </a:r>
            <a:r>
              <a:rPr lang="en-US" sz="1800" dirty="0" err="1" smtClean="0"/>
              <a:t>digunakan</a:t>
            </a:r>
            <a:r>
              <a:rPr lang="en-US" sz="1800" dirty="0" smtClean="0"/>
              <a:t>:</a:t>
            </a:r>
          </a:p>
          <a:p>
            <a:pPr>
              <a:buAutoNum type="alphaLcPeriod"/>
            </a:pPr>
            <a:r>
              <a:rPr lang="en-US" sz="1800" dirty="0" err="1" smtClean="0"/>
              <a:t>Pemanas</a:t>
            </a:r>
            <a:r>
              <a:rPr lang="en-US" sz="1800" dirty="0" smtClean="0"/>
              <a:t> air dg gas, air </a:t>
            </a:r>
            <a:r>
              <a:rPr lang="en-US" sz="1800" dirty="0" err="1" smtClean="0"/>
              <a:t>mengalir</a:t>
            </a:r>
            <a:r>
              <a:rPr lang="en-US" sz="1800" dirty="0" smtClean="0"/>
              <a:t> </a:t>
            </a:r>
            <a:r>
              <a:rPr lang="en-US" sz="1800" dirty="0" err="1" smtClean="0"/>
              <a:t>sesaat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melewati</a:t>
            </a:r>
            <a:r>
              <a:rPr lang="en-US" sz="1800" dirty="0" smtClean="0"/>
              <a:t> pipa2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dipanaskan</a:t>
            </a:r>
            <a:endParaRPr lang="en-US" sz="1800" dirty="0" smtClean="0"/>
          </a:p>
          <a:p>
            <a:pPr>
              <a:buAutoNum type="alphaLcPeriod"/>
            </a:pPr>
            <a:r>
              <a:rPr lang="en-US" sz="1800" dirty="0" err="1" smtClean="0"/>
              <a:t>Pemanas</a:t>
            </a:r>
            <a:r>
              <a:rPr lang="en-US" sz="1800" dirty="0" smtClean="0"/>
              <a:t> air </a:t>
            </a:r>
            <a:r>
              <a:rPr lang="en-US" sz="1800" dirty="0" err="1" smtClean="0"/>
              <a:t>listrik</a:t>
            </a:r>
            <a:endParaRPr lang="en-US" sz="1800" dirty="0" smtClean="0"/>
          </a:p>
          <a:p>
            <a:pPr>
              <a:buAutoNum type="alphaLcPeriod"/>
            </a:pPr>
            <a:r>
              <a:rPr lang="en-US" sz="1800" dirty="0" err="1" smtClean="0"/>
              <a:t>Pemanas</a:t>
            </a:r>
            <a:r>
              <a:rPr lang="en-US" sz="1800" dirty="0" smtClean="0"/>
              <a:t> air </a:t>
            </a:r>
            <a:r>
              <a:rPr lang="en-US" sz="1800" dirty="0" err="1" smtClean="0"/>
              <a:t>energi</a:t>
            </a:r>
            <a:r>
              <a:rPr lang="en-US" sz="1800" dirty="0" smtClean="0"/>
              <a:t> </a:t>
            </a:r>
            <a:r>
              <a:rPr lang="en-US" sz="1800" dirty="0" err="1" smtClean="0"/>
              <a:t>surya</a:t>
            </a:r>
            <a:endParaRPr lang="en-US" sz="1800" dirty="0" smtClean="0"/>
          </a:p>
          <a:p>
            <a:pPr>
              <a:buNone/>
            </a:pPr>
            <a:r>
              <a:rPr lang="en-US" sz="1800" dirty="0" err="1" smtClean="0"/>
              <a:t>Penyimpanan</a:t>
            </a:r>
            <a:r>
              <a:rPr lang="en-US" sz="1800" dirty="0" smtClean="0"/>
              <a:t> air </a:t>
            </a:r>
            <a:r>
              <a:rPr lang="en-US" sz="1800" dirty="0" err="1" smtClean="0"/>
              <a:t>bersih</a:t>
            </a:r>
            <a:endParaRPr lang="en-US" sz="1800" dirty="0" smtClean="0"/>
          </a:p>
          <a:p>
            <a:pPr>
              <a:buNone/>
            </a:pPr>
            <a:r>
              <a:rPr lang="en-US" sz="1800" dirty="0" err="1" smtClean="0"/>
              <a:t>Penyimpanan</a:t>
            </a:r>
            <a:r>
              <a:rPr lang="en-US" sz="1800" dirty="0" smtClean="0"/>
              <a:t> </a:t>
            </a:r>
            <a:r>
              <a:rPr lang="en-US" sz="1800" dirty="0" err="1" smtClean="0"/>
              <a:t>iar</a:t>
            </a:r>
            <a:r>
              <a:rPr lang="en-US" sz="1800" dirty="0" smtClean="0"/>
              <a:t> </a:t>
            </a:r>
            <a:r>
              <a:rPr lang="en-US" sz="1800" dirty="0" err="1" smtClean="0"/>
              <a:t>bersih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pompa</a:t>
            </a:r>
            <a:r>
              <a:rPr lang="en-US" sz="1800" dirty="0" smtClean="0"/>
              <a:t> </a:t>
            </a:r>
            <a:r>
              <a:rPr lang="en-US" sz="1800" dirty="0" err="1" smtClean="0"/>
              <a:t>ataupam</a:t>
            </a:r>
            <a:r>
              <a:rPr lang="en-US" sz="1800" dirty="0" smtClean="0"/>
              <a:t> , </a:t>
            </a:r>
            <a:r>
              <a:rPr lang="en-US" sz="1800" dirty="0" err="1" smtClean="0"/>
              <a:t>vol</a:t>
            </a:r>
            <a:r>
              <a:rPr lang="en-US" sz="1800" dirty="0" smtClean="0"/>
              <a:t> air </a:t>
            </a:r>
            <a:r>
              <a:rPr lang="en-US" sz="1800" dirty="0" err="1" smtClean="0"/>
              <a:t>disesuaikan</a:t>
            </a:r>
            <a:r>
              <a:rPr lang="en-US" sz="1800" dirty="0" smtClean="0"/>
              <a:t> dg </a:t>
            </a:r>
            <a:r>
              <a:rPr lang="en-US" sz="1800" dirty="0" err="1" smtClean="0"/>
              <a:t>keperluan</a:t>
            </a:r>
            <a:r>
              <a:rPr lang="en-US" sz="1800" dirty="0" smtClean="0"/>
              <a:t> </a:t>
            </a:r>
            <a:r>
              <a:rPr lang="en-US" sz="1800" dirty="0" err="1" smtClean="0"/>
              <a:t>penghuni</a:t>
            </a:r>
            <a:r>
              <a:rPr lang="en-US" sz="1800" dirty="0" smtClean="0"/>
              <a:t> </a:t>
            </a:r>
            <a:r>
              <a:rPr lang="en-US" sz="1800" dirty="0" err="1" smtClean="0"/>
              <a:t>seluruhnya</a:t>
            </a:r>
            <a:r>
              <a:rPr lang="en-US" sz="1800" dirty="0" smtClean="0"/>
              <a:t> </a:t>
            </a:r>
            <a:r>
              <a:rPr lang="en-US" sz="1800" dirty="0" err="1" smtClean="0"/>
              <a:t>dihitung</a:t>
            </a:r>
            <a:r>
              <a:rPr lang="en-US" sz="1800" dirty="0" smtClean="0"/>
              <a:t> per 8 jam. Air </a:t>
            </a:r>
            <a:r>
              <a:rPr lang="en-US" sz="1800" dirty="0" err="1" smtClean="0"/>
              <a:t>bersih</a:t>
            </a:r>
            <a:r>
              <a:rPr lang="en-US" sz="1800" dirty="0" smtClean="0"/>
              <a:t> </a:t>
            </a:r>
            <a:r>
              <a:rPr lang="en-US" sz="1800" dirty="0" err="1" smtClean="0"/>
              <a:t>tsb</a:t>
            </a:r>
            <a:r>
              <a:rPr lang="en-US" sz="1800" dirty="0" smtClean="0"/>
              <a:t> </a:t>
            </a:r>
            <a:r>
              <a:rPr lang="en-US" sz="1800" dirty="0" err="1" smtClean="0"/>
              <a:t>dpt</a:t>
            </a:r>
            <a:r>
              <a:rPr lang="en-US" sz="1800" dirty="0" smtClean="0"/>
              <a:t> </a:t>
            </a:r>
            <a:r>
              <a:rPr lang="en-US" sz="1800" dirty="0" err="1" smtClean="0"/>
              <a:t>disimpan</a:t>
            </a:r>
            <a:r>
              <a:rPr lang="en-US" sz="1800" dirty="0" smtClean="0"/>
              <a:t> </a:t>
            </a:r>
            <a:r>
              <a:rPr lang="en-US" sz="1800" dirty="0" err="1" smtClean="0"/>
              <a:t>dlm</a:t>
            </a:r>
            <a:r>
              <a:rPr lang="en-US" sz="1800" dirty="0" smtClean="0"/>
              <a:t> ground reservoir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tangki</a:t>
            </a:r>
            <a:r>
              <a:rPr lang="en-US" sz="1800" dirty="0" smtClean="0"/>
              <a:t> air</a:t>
            </a:r>
          </a:p>
          <a:p>
            <a:pPr>
              <a:buNone/>
            </a:pPr>
            <a:r>
              <a:rPr lang="en-US" sz="1800" dirty="0" smtClean="0"/>
              <a:t>ground reservoir</a:t>
            </a:r>
          </a:p>
          <a:p>
            <a:pPr>
              <a:buNone/>
            </a:pPr>
            <a:r>
              <a:rPr lang="en-US" sz="1800" dirty="0" err="1" smtClean="0"/>
              <a:t>Kompleks</a:t>
            </a:r>
            <a:r>
              <a:rPr lang="en-US" sz="1800" dirty="0" smtClean="0"/>
              <a:t> </a:t>
            </a:r>
            <a:r>
              <a:rPr lang="en-US" sz="1800" dirty="0" err="1" smtClean="0"/>
              <a:t>perumahan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bangunan2 </a:t>
            </a:r>
            <a:r>
              <a:rPr lang="en-US" sz="1800" dirty="0" err="1" smtClean="0"/>
              <a:t>tinggi</a:t>
            </a:r>
            <a:r>
              <a:rPr lang="en-US" sz="1800" dirty="0" smtClean="0"/>
              <a:t> </a:t>
            </a:r>
            <a:r>
              <a:rPr lang="en-US" sz="1800" dirty="0" err="1" smtClean="0"/>
              <a:t>memerlukan</a:t>
            </a:r>
            <a:r>
              <a:rPr lang="en-US" sz="1800" dirty="0" smtClean="0"/>
              <a:t> </a:t>
            </a:r>
            <a:r>
              <a:rPr lang="en-US" sz="1800" dirty="0" err="1" smtClean="0"/>
              <a:t>ruangan</a:t>
            </a:r>
            <a:r>
              <a:rPr lang="en-US" sz="1800" dirty="0" smtClean="0"/>
              <a:t>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besar</a:t>
            </a:r>
            <a:r>
              <a:rPr lang="en-US" sz="1800" dirty="0" smtClean="0"/>
              <a:t> </a:t>
            </a:r>
            <a:r>
              <a:rPr lang="en-US" sz="1800" dirty="0" err="1" smtClean="0"/>
              <a:t>utk</a:t>
            </a:r>
            <a:r>
              <a:rPr lang="en-US" sz="1800" dirty="0" smtClean="0"/>
              <a:t> ground </a:t>
            </a:r>
            <a:r>
              <a:rPr lang="en-US" sz="1800" dirty="0" err="1" smtClean="0"/>
              <a:t>reservoir,perancang</a:t>
            </a:r>
            <a:r>
              <a:rPr lang="en-US" sz="1800" dirty="0" smtClean="0"/>
              <a:t> hrs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memikirkan</a:t>
            </a:r>
            <a:r>
              <a:rPr lang="en-US" sz="1800" dirty="0" smtClean="0"/>
              <a:t> </a:t>
            </a:r>
            <a:r>
              <a:rPr lang="en-US" sz="1800" dirty="0" err="1" smtClean="0"/>
              <a:t>tempatnya</a:t>
            </a:r>
            <a:r>
              <a:rPr lang="en-US" sz="1800" dirty="0" smtClean="0"/>
              <a:t>. </a:t>
            </a:r>
            <a:r>
              <a:rPr lang="en-US" sz="1800" dirty="0" err="1" smtClean="0"/>
              <a:t>Begitu</a:t>
            </a:r>
            <a:r>
              <a:rPr lang="en-US" sz="1800" dirty="0" smtClean="0"/>
              <a:t> pula </a:t>
            </a:r>
            <a:r>
              <a:rPr lang="en-US" sz="1800" dirty="0" err="1" smtClean="0"/>
              <a:t>ruangan</a:t>
            </a:r>
            <a:r>
              <a:rPr lang="en-US" sz="1800" dirty="0" smtClean="0"/>
              <a:t> lain </a:t>
            </a:r>
            <a:r>
              <a:rPr lang="en-US" sz="1800" dirty="0" err="1" smtClean="0"/>
              <a:t>sbg</a:t>
            </a:r>
            <a:r>
              <a:rPr lang="en-US" sz="1800" dirty="0" smtClean="0"/>
              <a:t> </a:t>
            </a:r>
            <a:r>
              <a:rPr lang="en-US" sz="1800" dirty="0" err="1" smtClean="0"/>
              <a:t>penunjang</a:t>
            </a:r>
            <a:r>
              <a:rPr lang="en-US" sz="1800" dirty="0" smtClean="0"/>
              <a:t> </a:t>
            </a:r>
            <a:r>
              <a:rPr lang="en-US" sz="1800" dirty="0" err="1" smtClean="0"/>
              <a:t>spt</a:t>
            </a:r>
            <a:r>
              <a:rPr lang="en-US" sz="1800" dirty="0" smtClean="0"/>
              <a:t> </a:t>
            </a:r>
            <a:r>
              <a:rPr lang="en-US" sz="1800" dirty="0" err="1" smtClean="0"/>
              <a:t>ruang</a:t>
            </a:r>
            <a:r>
              <a:rPr lang="en-US" sz="1800" dirty="0" smtClean="0"/>
              <a:t> </a:t>
            </a:r>
            <a:r>
              <a:rPr lang="en-US" sz="1800" dirty="0" err="1" smtClean="0"/>
              <a:t>pompa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tempat2 </a:t>
            </a:r>
            <a:r>
              <a:rPr lang="en-US" sz="1800" dirty="0" err="1" smtClean="0"/>
              <a:t>pengurasan</a:t>
            </a:r>
            <a:r>
              <a:rPr lang="en-US" sz="1800" dirty="0" smtClean="0"/>
              <a:t>. </a:t>
            </a:r>
            <a:r>
              <a:rPr lang="en-US" sz="1800" dirty="0" err="1" smtClean="0"/>
              <a:t>Utk</a:t>
            </a:r>
            <a:r>
              <a:rPr lang="en-US" sz="1800" dirty="0" smtClean="0"/>
              <a:t> </a:t>
            </a:r>
            <a:r>
              <a:rPr lang="en-US" sz="1800" dirty="0" err="1" smtClean="0"/>
              <a:t>memenuhi</a:t>
            </a:r>
            <a:r>
              <a:rPr lang="en-US" sz="1800" dirty="0" smtClean="0"/>
              <a:t> </a:t>
            </a:r>
            <a:r>
              <a:rPr lang="en-US" sz="1800" dirty="0" err="1" smtClean="0"/>
              <a:t>persyaratan</a:t>
            </a:r>
            <a:r>
              <a:rPr lang="en-US" sz="1800" dirty="0" smtClean="0"/>
              <a:t> </a:t>
            </a:r>
            <a:r>
              <a:rPr lang="en-US" sz="1800" dirty="0" err="1" smtClean="0"/>
              <a:t>sbg</a:t>
            </a:r>
            <a:r>
              <a:rPr lang="en-US" sz="1800" dirty="0" smtClean="0"/>
              <a:t> </a:t>
            </a:r>
            <a:r>
              <a:rPr lang="en-US" sz="1800" dirty="0" err="1" smtClean="0"/>
              <a:t>tempat</a:t>
            </a:r>
            <a:r>
              <a:rPr lang="en-US" sz="1800" dirty="0" smtClean="0"/>
              <a:t> </a:t>
            </a:r>
            <a:r>
              <a:rPr lang="en-US" sz="1800" dirty="0" err="1" smtClean="0"/>
              <a:t>penyimpanan</a:t>
            </a:r>
            <a:r>
              <a:rPr lang="en-US" sz="1800" dirty="0" smtClean="0"/>
              <a:t> air </a:t>
            </a:r>
            <a:r>
              <a:rPr lang="en-US" sz="1800" dirty="0" err="1" smtClean="0"/>
              <a:t>digunakan</a:t>
            </a:r>
            <a:r>
              <a:rPr lang="en-US" sz="1800" dirty="0" smtClean="0"/>
              <a:t> </a:t>
            </a:r>
            <a:r>
              <a:rPr lang="en-US" sz="1800" dirty="0" err="1" smtClean="0"/>
              <a:t>bahan</a:t>
            </a:r>
            <a:r>
              <a:rPr lang="en-US" sz="1800" dirty="0" smtClean="0"/>
              <a:t> </a:t>
            </a:r>
            <a:r>
              <a:rPr lang="en-US" sz="1800" dirty="0" err="1" smtClean="0"/>
              <a:t>dr</a:t>
            </a:r>
            <a:r>
              <a:rPr lang="en-US" sz="1800" dirty="0" smtClean="0"/>
              <a:t> </a:t>
            </a:r>
            <a:r>
              <a:rPr lang="en-US" sz="1800" dirty="0" err="1" smtClean="0"/>
              <a:t>beton</a:t>
            </a:r>
            <a:r>
              <a:rPr lang="en-US" sz="1800" dirty="0" smtClean="0"/>
              <a:t>.</a:t>
            </a:r>
          </a:p>
          <a:p>
            <a:pPr>
              <a:buNone/>
            </a:pPr>
            <a:r>
              <a:rPr lang="en-US" sz="1800" dirty="0" err="1" smtClean="0"/>
              <a:t>Tangki</a:t>
            </a:r>
            <a:r>
              <a:rPr lang="en-US" sz="1800" dirty="0" smtClean="0"/>
              <a:t> air (</a:t>
            </a:r>
            <a:r>
              <a:rPr lang="en-US" sz="1800" dirty="0" err="1" smtClean="0"/>
              <a:t>di</a:t>
            </a:r>
            <a:r>
              <a:rPr lang="en-US" sz="1800" dirty="0" smtClean="0"/>
              <a:t> </a:t>
            </a:r>
            <a:r>
              <a:rPr lang="en-US" sz="1800" dirty="0" err="1" smtClean="0"/>
              <a:t>atap</a:t>
            </a:r>
            <a:r>
              <a:rPr lang="en-US" sz="1800" dirty="0" smtClean="0"/>
              <a:t>)</a:t>
            </a:r>
            <a:r>
              <a:rPr lang="en-US" sz="1800" dirty="0" err="1" smtClean="0"/>
              <a:t>tangki</a:t>
            </a:r>
            <a:r>
              <a:rPr lang="en-US" sz="1800" dirty="0" smtClean="0"/>
              <a:t> </a:t>
            </a:r>
            <a:r>
              <a:rPr lang="en-US" sz="1800" dirty="0" err="1" smtClean="0"/>
              <a:t>kedua</a:t>
            </a:r>
            <a:r>
              <a:rPr lang="en-US" sz="1800" dirty="0" smtClean="0"/>
              <a:t> </a:t>
            </a:r>
            <a:r>
              <a:rPr lang="en-US" sz="1800" dirty="0" err="1" smtClean="0"/>
              <a:t>dr</a:t>
            </a:r>
            <a:r>
              <a:rPr lang="en-US" sz="1800" dirty="0" smtClean="0"/>
              <a:t> </a:t>
            </a:r>
            <a:r>
              <a:rPr lang="en-US" sz="1800" dirty="0" err="1" smtClean="0"/>
              <a:t>tempat</a:t>
            </a:r>
            <a:r>
              <a:rPr lang="en-US" sz="1800" dirty="0" smtClean="0"/>
              <a:t> </a:t>
            </a:r>
            <a:r>
              <a:rPr lang="en-US" sz="1800" dirty="0" err="1" smtClean="0"/>
              <a:t>penampungan</a:t>
            </a:r>
            <a:r>
              <a:rPr lang="en-US" sz="1800" dirty="0" smtClean="0"/>
              <a:t> air </a:t>
            </a:r>
            <a:r>
              <a:rPr lang="en-US" sz="1800" dirty="0" err="1" smtClean="0"/>
              <a:t>diletakan</a:t>
            </a:r>
            <a:r>
              <a:rPr lang="en-US" sz="1800" dirty="0" smtClean="0"/>
              <a:t> </a:t>
            </a:r>
            <a:r>
              <a:rPr lang="en-US" sz="1800" dirty="0" err="1" smtClean="0"/>
              <a:t>di</a:t>
            </a:r>
            <a:r>
              <a:rPr lang="en-US" sz="1800" dirty="0" smtClean="0"/>
              <a:t> </a:t>
            </a:r>
            <a:r>
              <a:rPr lang="en-US" sz="1800" dirty="0" err="1" smtClean="0"/>
              <a:t>atas</a:t>
            </a:r>
            <a:r>
              <a:rPr lang="en-US" sz="1800" dirty="0" smtClean="0"/>
              <a:t> </a:t>
            </a:r>
            <a:r>
              <a:rPr lang="en-US" sz="1800" dirty="0" err="1" smtClean="0"/>
              <a:t>bangunan</a:t>
            </a:r>
            <a:r>
              <a:rPr lang="en-US" sz="1800" dirty="0" smtClean="0"/>
              <a:t>. Dg </a:t>
            </a:r>
            <a:r>
              <a:rPr lang="en-US" sz="1800" dirty="0" err="1" smtClean="0"/>
              <a:t>letak</a:t>
            </a:r>
            <a:r>
              <a:rPr lang="en-US" sz="1800" dirty="0" smtClean="0"/>
              <a:t> </a:t>
            </a:r>
            <a:r>
              <a:rPr lang="en-US" sz="1800" dirty="0" err="1" smtClean="0"/>
              <a:t>demikian</a:t>
            </a:r>
            <a:r>
              <a:rPr lang="en-US" sz="1800" dirty="0" smtClean="0"/>
              <a:t> </a:t>
            </a:r>
            <a:r>
              <a:rPr lang="en-US" sz="1800" dirty="0" err="1" smtClean="0"/>
              <a:t>diusahakan</a:t>
            </a:r>
            <a:r>
              <a:rPr lang="en-US" sz="1800" dirty="0" smtClean="0"/>
              <a:t> </a:t>
            </a:r>
            <a:r>
              <a:rPr lang="en-US" sz="1800" dirty="0" err="1" smtClean="0"/>
              <a:t>tangki</a:t>
            </a:r>
            <a:r>
              <a:rPr lang="en-US" sz="1800" dirty="0" smtClean="0"/>
              <a:t> </a:t>
            </a:r>
            <a:r>
              <a:rPr lang="en-US" sz="1800" dirty="0" err="1" smtClean="0"/>
              <a:t>tsb</a:t>
            </a:r>
            <a:r>
              <a:rPr lang="en-US" sz="1800" dirty="0" smtClean="0"/>
              <a:t> </a:t>
            </a:r>
            <a:r>
              <a:rPr lang="en-US" sz="1800" dirty="0" err="1" smtClean="0"/>
              <a:t>dr</a:t>
            </a:r>
            <a:r>
              <a:rPr lang="en-US" sz="1800" dirty="0" smtClean="0"/>
              <a:t> </a:t>
            </a:r>
            <a:r>
              <a:rPr lang="en-US" sz="1800" dirty="0" err="1" smtClean="0"/>
              <a:t>bahan</a:t>
            </a:r>
            <a:r>
              <a:rPr lang="en-US" sz="1800" dirty="0" smtClean="0"/>
              <a:t>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ringan</a:t>
            </a:r>
            <a:r>
              <a:rPr lang="en-US" sz="1800" dirty="0" smtClean="0"/>
              <a:t> </a:t>
            </a:r>
            <a:r>
              <a:rPr lang="en-US" sz="1800" dirty="0" err="1" smtClean="0"/>
              <a:t>spt</a:t>
            </a:r>
            <a:r>
              <a:rPr lang="en-US" sz="1800" dirty="0" smtClean="0"/>
              <a:t> fiber glass </a:t>
            </a:r>
            <a:r>
              <a:rPr lang="en-US" sz="1800" dirty="0" err="1" smtClean="0"/>
              <a:t>atau</a:t>
            </a:r>
            <a:r>
              <a:rPr lang="en-US" sz="1800" dirty="0" smtClean="0"/>
              <a:t> plat2 </a:t>
            </a:r>
            <a:r>
              <a:rPr lang="en-US" sz="1800" dirty="0" err="1" smtClean="0"/>
              <a:t>baja</a:t>
            </a:r>
            <a:r>
              <a:rPr lang="en-US" sz="1800" dirty="0" smtClean="0"/>
              <a:t>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terdiri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komponen2 plat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disusun</a:t>
            </a:r>
            <a:r>
              <a:rPr lang="en-US" sz="1800" dirty="0" smtClean="0"/>
              <a:t> </a:t>
            </a:r>
            <a:r>
              <a:rPr lang="en-US" sz="1800" dirty="0" err="1" smtClean="0"/>
              <a:t>sedekimian</a:t>
            </a:r>
            <a:r>
              <a:rPr lang="en-US" sz="1800" dirty="0" smtClean="0"/>
              <a:t> </a:t>
            </a:r>
            <a:r>
              <a:rPr lang="en-US" sz="1800" dirty="0" err="1" smtClean="0"/>
              <a:t>rupa</a:t>
            </a:r>
            <a:r>
              <a:rPr lang="en-US" sz="1800" dirty="0" smtClean="0"/>
              <a:t> </a:t>
            </a:r>
            <a:r>
              <a:rPr lang="en-US" sz="1800" dirty="0" err="1" smtClean="0"/>
              <a:t>shg</a:t>
            </a:r>
            <a:r>
              <a:rPr lang="en-US" sz="1800" dirty="0" smtClean="0"/>
              <a:t> </a:t>
            </a:r>
            <a:r>
              <a:rPr lang="en-US" sz="1800" dirty="0" err="1" smtClean="0"/>
              <a:t>membentuk</a:t>
            </a:r>
            <a:r>
              <a:rPr lang="en-US" sz="1800" dirty="0" smtClean="0"/>
              <a:t> </a:t>
            </a:r>
            <a:r>
              <a:rPr lang="en-US" sz="1800" dirty="0" err="1" smtClean="0"/>
              <a:t>kotak</a:t>
            </a:r>
            <a:r>
              <a:rPr lang="en-US" sz="1800" dirty="0" smtClean="0"/>
              <a:t>, </a:t>
            </a:r>
            <a:r>
              <a:rPr lang="en-US" sz="1800" dirty="0" err="1" smtClean="0"/>
              <a:t>sesuai</a:t>
            </a:r>
            <a:r>
              <a:rPr lang="en-US" sz="1800" dirty="0" smtClean="0"/>
              <a:t> dg </a:t>
            </a:r>
            <a:r>
              <a:rPr lang="en-US" sz="1800" dirty="0" err="1" smtClean="0"/>
              <a:t>ukuran</a:t>
            </a:r>
            <a:r>
              <a:rPr lang="en-US" sz="1800" dirty="0" smtClean="0"/>
              <a:t>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dikehendaki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 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77994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Air </a:t>
            </a:r>
            <a:r>
              <a:rPr lang="en-US" sz="2400" dirty="0" err="1" smtClean="0"/>
              <a:t>buangan</a:t>
            </a:r>
            <a:r>
              <a:rPr lang="en-US" sz="2400" dirty="0" smtClean="0"/>
              <a:t>/air </a:t>
            </a:r>
            <a:r>
              <a:rPr lang="en-US" sz="2400" dirty="0" err="1" smtClean="0"/>
              <a:t>kotor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dirty="0" err="1" smtClean="0"/>
              <a:t>Adalah</a:t>
            </a:r>
            <a:r>
              <a:rPr lang="en-US" sz="1800" dirty="0" smtClean="0"/>
              <a:t> air </a:t>
            </a:r>
            <a:r>
              <a:rPr lang="en-US" sz="1800" dirty="0" err="1" smtClean="0"/>
              <a:t>bekas</a:t>
            </a:r>
            <a:r>
              <a:rPr lang="en-US" sz="1800" dirty="0" smtClean="0"/>
              <a:t> </a:t>
            </a:r>
            <a:r>
              <a:rPr lang="en-US" sz="1800" dirty="0" err="1" smtClean="0"/>
              <a:t>pakai</a:t>
            </a:r>
            <a:r>
              <a:rPr lang="en-US" sz="1800" dirty="0" smtClean="0"/>
              <a:t>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dibuang</a:t>
            </a:r>
            <a:r>
              <a:rPr lang="en-US" sz="1800" dirty="0" smtClean="0"/>
              <a:t>.</a:t>
            </a:r>
          </a:p>
          <a:p>
            <a:pPr>
              <a:buNone/>
            </a:pPr>
            <a:r>
              <a:rPr lang="en-US" sz="1800" dirty="0" err="1" smtClean="0"/>
              <a:t>Dpt</a:t>
            </a:r>
            <a:r>
              <a:rPr lang="en-US" sz="1800" dirty="0" smtClean="0"/>
              <a:t> </a:t>
            </a:r>
            <a:r>
              <a:rPr lang="en-US" sz="1800" dirty="0" err="1" smtClean="0"/>
              <a:t>dibagi</a:t>
            </a:r>
            <a:r>
              <a:rPr lang="en-US" sz="1800" dirty="0" smtClean="0"/>
              <a:t> </a:t>
            </a:r>
            <a:r>
              <a:rPr lang="en-US" sz="1800" dirty="0" err="1" smtClean="0"/>
              <a:t>dlm</a:t>
            </a:r>
            <a:r>
              <a:rPr lang="en-US" sz="1800" dirty="0" smtClean="0"/>
              <a:t> </a:t>
            </a:r>
            <a:r>
              <a:rPr lang="en-US" sz="1800" dirty="0" err="1" smtClean="0"/>
              <a:t>beberapa</a:t>
            </a:r>
            <a:r>
              <a:rPr lang="en-US" sz="1800" dirty="0" smtClean="0"/>
              <a:t> </a:t>
            </a:r>
            <a:r>
              <a:rPr lang="en-US" sz="1800" dirty="0" err="1" smtClean="0"/>
              <a:t>bagian</a:t>
            </a:r>
            <a:r>
              <a:rPr lang="en-US" sz="1800" dirty="0" smtClean="0"/>
              <a:t> </a:t>
            </a:r>
            <a:r>
              <a:rPr lang="en-US" sz="1800" dirty="0" err="1" smtClean="0"/>
              <a:t>sesuai</a:t>
            </a:r>
            <a:r>
              <a:rPr lang="en-US" sz="1800" dirty="0" smtClean="0"/>
              <a:t> dg </a:t>
            </a:r>
            <a:r>
              <a:rPr lang="en-US" sz="1800" dirty="0" err="1" smtClean="0"/>
              <a:t>hasil</a:t>
            </a:r>
            <a:r>
              <a:rPr lang="en-US" sz="1800" dirty="0" smtClean="0"/>
              <a:t> </a:t>
            </a:r>
            <a:r>
              <a:rPr lang="en-US" sz="1800" dirty="0" err="1" smtClean="0"/>
              <a:t>penggunaannya</a:t>
            </a:r>
            <a:endParaRPr lang="en-US" sz="1800" dirty="0" smtClean="0"/>
          </a:p>
          <a:p>
            <a:pPr>
              <a:buAutoNum type="alphaLcPeriod"/>
            </a:pPr>
            <a:r>
              <a:rPr lang="en-US" sz="1800" dirty="0" smtClean="0"/>
              <a:t>Air </a:t>
            </a:r>
            <a:r>
              <a:rPr lang="en-US" sz="1800" dirty="0" err="1" smtClean="0"/>
              <a:t>bekas</a:t>
            </a:r>
            <a:r>
              <a:rPr lang="en-US" sz="1800" dirty="0" smtClean="0"/>
              <a:t> </a:t>
            </a:r>
            <a:r>
              <a:rPr lang="en-US" sz="1800" dirty="0" err="1" smtClean="0"/>
              <a:t>buangan</a:t>
            </a:r>
            <a:r>
              <a:rPr lang="en-US" sz="1800" dirty="0" smtClean="0"/>
              <a:t>: </a:t>
            </a:r>
            <a:r>
              <a:rPr lang="en-US" sz="1800" dirty="0" err="1" smtClean="0"/>
              <a:t>mandi,cuci</a:t>
            </a:r>
            <a:r>
              <a:rPr lang="en-US" sz="1800" dirty="0" smtClean="0"/>
              <a:t> </a:t>
            </a:r>
            <a:r>
              <a:rPr lang="en-US" sz="1800" dirty="0" err="1" smtClean="0"/>
              <a:t>dll</a:t>
            </a:r>
            <a:endParaRPr lang="en-US" sz="1800" dirty="0" smtClean="0"/>
          </a:p>
          <a:p>
            <a:pPr>
              <a:buAutoNum type="alphaLcPeriod"/>
            </a:pPr>
            <a:r>
              <a:rPr lang="en-US" sz="1800" dirty="0" smtClean="0"/>
              <a:t>Air </a:t>
            </a:r>
            <a:r>
              <a:rPr lang="en-US" sz="1800" dirty="0" err="1" smtClean="0"/>
              <a:t>limbah</a:t>
            </a:r>
            <a:r>
              <a:rPr lang="en-US" sz="1800" dirty="0" smtClean="0"/>
              <a:t>: </a:t>
            </a:r>
            <a:r>
              <a:rPr lang="en-US" sz="1800" dirty="0" err="1" smtClean="0"/>
              <a:t>membersihkan</a:t>
            </a:r>
            <a:r>
              <a:rPr lang="en-US" sz="1800" dirty="0" smtClean="0"/>
              <a:t> </a:t>
            </a:r>
            <a:r>
              <a:rPr lang="en-US" sz="1800" dirty="0" err="1" smtClean="0"/>
              <a:t>limbah</a:t>
            </a:r>
            <a:r>
              <a:rPr lang="en-US" sz="1800" dirty="0" smtClean="0"/>
              <a:t> / </a:t>
            </a:r>
            <a:r>
              <a:rPr lang="en-US" sz="1800" dirty="0" err="1" smtClean="0"/>
              <a:t>kotoran</a:t>
            </a:r>
            <a:endParaRPr lang="en-US" sz="1800" dirty="0" smtClean="0"/>
          </a:p>
          <a:p>
            <a:pPr>
              <a:buAutoNum type="alphaLcPeriod"/>
            </a:pPr>
            <a:r>
              <a:rPr lang="en-US" sz="1800" dirty="0" smtClean="0"/>
              <a:t>Air </a:t>
            </a:r>
            <a:r>
              <a:rPr lang="en-US" sz="1800" dirty="0" err="1" smtClean="0"/>
              <a:t>hujan</a:t>
            </a:r>
            <a:r>
              <a:rPr lang="en-US" sz="1800" dirty="0" smtClean="0"/>
              <a:t>: air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jatuh</a:t>
            </a:r>
            <a:r>
              <a:rPr lang="en-US" sz="1800" dirty="0" smtClean="0"/>
              <a:t> </a:t>
            </a:r>
            <a:r>
              <a:rPr lang="en-US" sz="1800" dirty="0" err="1" smtClean="0"/>
              <a:t>ke</a:t>
            </a:r>
            <a:r>
              <a:rPr lang="en-US" sz="1800" dirty="0" smtClean="0"/>
              <a:t> </a:t>
            </a:r>
            <a:r>
              <a:rPr lang="en-US" sz="1800" dirty="0" err="1" smtClean="0"/>
              <a:t>atas</a:t>
            </a:r>
            <a:r>
              <a:rPr lang="en-US" sz="1800" dirty="0" smtClean="0"/>
              <a:t> </a:t>
            </a:r>
            <a:r>
              <a:rPr lang="en-US" sz="1800" dirty="0" err="1" smtClean="0"/>
              <a:t>permukaan</a:t>
            </a:r>
            <a:r>
              <a:rPr lang="en-US" sz="1800" dirty="0" smtClean="0"/>
              <a:t> </a:t>
            </a:r>
            <a:r>
              <a:rPr lang="en-US" sz="1800" dirty="0" err="1" smtClean="0"/>
              <a:t>tanah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bangunan</a:t>
            </a:r>
            <a:endParaRPr lang="en-US" sz="1800" dirty="0" smtClean="0"/>
          </a:p>
          <a:p>
            <a:pPr>
              <a:buAutoNum type="alphaLcPeriod"/>
            </a:pPr>
            <a:r>
              <a:rPr lang="en-US" sz="1800" dirty="0" smtClean="0"/>
              <a:t>Air </a:t>
            </a:r>
            <a:r>
              <a:rPr lang="en-US" sz="1800" dirty="0" err="1" smtClean="0"/>
              <a:t>limbah</a:t>
            </a:r>
            <a:r>
              <a:rPr lang="en-US" sz="1800" dirty="0" smtClean="0"/>
              <a:t> </a:t>
            </a:r>
            <a:r>
              <a:rPr lang="en-US" sz="1800" dirty="0" err="1" smtClean="0"/>
              <a:t>khusus</a:t>
            </a:r>
            <a:r>
              <a:rPr lang="en-US" sz="1800" dirty="0" smtClean="0"/>
              <a:t>: </a:t>
            </a:r>
            <a:r>
              <a:rPr lang="en-US" sz="1800" dirty="0" err="1" smtClean="0"/>
              <a:t>bekas</a:t>
            </a:r>
            <a:r>
              <a:rPr lang="en-US" sz="1800" dirty="0" smtClean="0"/>
              <a:t> </a:t>
            </a:r>
            <a:r>
              <a:rPr lang="en-US" sz="1800" dirty="0" err="1" smtClean="0"/>
              <a:t>cucian</a:t>
            </a:r>
            <a:r>
              <a:rPr lang="en-US" sz="1800" dirty="0" smtClean="0"/>
              <a:t> </a:t>
            </a:r>
            <a:r>
              <a:rPr lang="en-US" sz="1800" dirty="0" err="1" smtClean="0"/>
              <a:t>dr</a:t>
            </a:r>
            <a:r>
              <a:rPr lang="en-US" sz="1800" dirty="0" smtClean="0"/>
              <a:t> kotoran2 </a:t>
            </a:r>
            <a:r>
              <a:rPr lang="en-US" sz="1800" dirty="0" err="1" smtClean="0"/>
              <a:t>dan</a:t>
            </a:r>
            <a:r>
              <a:rPr lang="en-US" sz="1800" dirty="0" smtClean="0"/>
              <a:t> alat2 </a:t>
            </a:r>
            <a:r>
              <a:rPr lang="en-US" sz="1800" dirty="0" err="1" smtClean="0"/>
              <a:t>tertentu</a:t>
            </a:r>
            <a:r>
              <a:rPr lang="en-US" sz="1800" dirty="0" smtClean="0"/>
              <a:t> </a:t>
            </a:r>
            <a:r>
              <a:rPr lang="en-US" sz="1800" dirty="0" err="1" smtClean="0"/>
              <a:t>spt</a:t>
            </a:r>
            <a:r>
              <a:rPr lang="en-US" sz="1800" dirty="0" smtClean="0"/>
              <a:t> </a:t>
            </a:r>
            <a:r>
              <a:rPr lang="en-US" sz="1800" dirty="0" err="1" smtClean="0"/>
              <a:t>RS,lab,restoran</a:t>
            </a:r>
            <a:r>
              <a:rPr lang="en-US" sz="1800" dirty="0" smtClean="0"/>
              <a:t> </a:t>
            </a:r>
            <a:r>
              <a:rPr lang="en-US" sz="1800" dirty="0" err="1" smtClean="0"/>
              <a:t>pabrik</a:t>
            </a:r>
            <a:endParaRPr lang="en-US" sz="1800" dirty="0" smtClean="0"/>
          </a:p>
          <a:p>
            <a:pPr>
              <a:buNone/>
            </a:pPr>
            <a:r>
              <a:rPr lang="en-US" sz="1800" dirty="0" err="1" smtClean="0"/>
              <a:t>Utk</a:t>
            </a:r>
            <a:r>
              <a:rPr lang="en-US" sz="1800" dirty="0" smtClean="0"/>
              <a:t> </a:t>
            </a:r>
            <a:r>
              <a:rPr lang="en-US" sz="1800" dirty="0" err="1" smtClean="0"/>
              <a:t>membuang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mengalirkan</a:t>
            </a:r>
            <a:r>
              <a:rPr lang="en-US" sz="1800" dirty="0" smtClean="0"/>
              <a:t> air </a:t>
            </a:r>
            <a:r>
              <a:rPr lang="en-US" sz="1800" dirty="0" err="1" smtClean="0"/>
              <a:t>kotor</a:t>
            </a:r>
            <a:r>
              <a:rPr lang="en-US" sz="1800" dirty="0" smtClean="0"/>
              <a:t> </a:t>
            </a:r>
            <a:r>
              <a:rPr lang="en-US" sz="1800" dirty="0" err="1" smtClean="0"/>
              <a:t>ini</a:t>
            </a:r>
            <a:r>
              <a:rPr lang="en-US" sz="1800" dirty="0" smtClean="0"/>
              <a:t> </a:t>
            </a:r>
            <a:r>
              <a:rPr lang="en-US" sz="1800" dirty="0" err="1" smtClean="0"/>
              <a:t>ada</a:t>
            </a:r>
            <a:r>
              <a:rPr lang="en-US" sz="1800" dirty="0" smtClean="0"/>
              <a:t>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dpt</a:t>
            </a:r>
            <a:r>
              <a:rPr lang="en-US" sz="1800" dirty="0" smtClean="0"/>
              <a:t> </a:t>
            </a:r>
            <a:r>
              <a:rPr lang="en-US" sz="1800" dirty="0" err="1" smtClean="0"/>
              <a:t>digabung</a:t>
            </a:r>
            <a:r>
              <a:rPr lang="en-US" sz="1800" dirty="0" smtClean="0"/>
              <a:t>, </a:t>
            </a:r>
            <a:r>
              <a:rPr lang="en-US" sz="1800" dirty="0" err="1" smtClean="0"/>
              <a:t>ada</a:t>
            </a:r>
            <a:r>
              <a:rPr lang="en-US" sz="1800" dirty="0" smtClean="0"/>
              <a:t>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tidak</a:t>
            </a:r>
            <a:r>
              <a:rPr lang="en-US" sz="1800" dirty="0" smtClean="0"/>
              <a:t>.</a:t>
            </a:r>
          </a:p>
          <a:p>
            <a:pPr>
              <a:buNone/>
            </a:pPr>
            <a:r>
              <a:rPr lang="en-US" sz="1800" dirty="0" err="1" smtClean="0"/>
              <a:t>Sistem</a:t>
            </a:r>
            <a:r>
              <a:rPr lang="en-US" sz="1800" dirty="0" smtClean="0"/>
              <a:t> air </a:t>
            </a:r>
            <a:r>
              <a:rPr lang="en-US" sz="1800" dirty="0" err="1" smtClean="0"/>
              <a:t>kotor</a:t>
            </a:r>
            <a:r>
              <a:rPr lang="en-US" sz="1800" dirty="0" smtClean="0"/>
              <a:t> </a:t>
            </a:r>
            <a:r>
              <a:rPr lang="en-US" sz="1800" dirty="0" err="1" smtClean="0"/>
              <a:t>plambing</a:t>
            </a:r>
            <a:r>
              <a:rPr lang="en-US" sz="1800" dirty="0" smtClean="0"/>
              <a:t> hrs </a:t>
            </a:r>
            <a:r>
              <a:rPr lang="en-US" sz="1800" dirty="0" err="1" smtClean="0"/>
              <a:t>diperhatikan</a:t>
            </a:r>
            <a:r>
              <a:rPr lang="en-US" sz="1800" dirty="0" smtClean="0"/>
              <a:t> </a:t>
            </a:r>
            <a:r>
              <a:rPr lang="en-US" sz="1800" dirty="0" err="1" smtClean="0"/>
              <a:t>cara</a:t>
            </a:r>
            <a:r>
              <a:rPr lang="en-US" sz="1800" dirty="0" smtClean="0"/>
              <a:t> </a:t>
            </a:r>
            <a:r>
              <a:rPr lang="en-US" sz="1800" dirty="0" err="1" smtClean="0"/>
              <a:t>pembuangannya</a:t>
            </a:r>
            <a:r>
              <a:rPr lang="en-US" sz="1800" dirty="0" smtClean="0"/>
              <a:t> spy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terjadi</a:t>
            </a:r>
            <a:r>
              <a:rPr lang="en-US" sz="1800" dirty="0" smtClean="0"/>
              <a:t> </a:t>
            </a:r>
            <a:r>
              <a:rPr lang="en-US" sz="1800" dirty="0" err="1" smtClean="0"/>
              <a:t>perembesan</a:t>
            </a:r>
            <a:r>
              <a:rPr lang="en-US" sz="1800" dirty="0" smtClean="0"/>
              <a:t>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berakibat</a:t>
            </a:r>
            <a:r>
              <a:rPr lang="en-US" sz="1800" dirty="0" smtClean="0"/>
              <a:t> </a:t>
            </a:r>
            <a:r>
              <a:rPr lang="en-US" sz="1800" dirty="0" err="1" smtClean="0"/>
              <a:t>mencemarkan</a:t>
            </a:r>
            <a:r>
              <a:rPr lang="en-US" sz="1800" dirty="0" smtClean="0"/>
              <a:t> </a:t>
            </a:r>
            <a:r>
              <a:rPr lang="en-US" sz="1800" dirty="0" err="1" smtClean="0"/>
              <a:t>lingkungan</a:t>
            </a:r>
            <a:r>
              <a:rPr lang="en-US" sz="1800" dirty="0" smtClean="0"/>
              <a:t>.</a:t>
            </a:r>
          </a:p>
          <a:p>
            <a:pPr>
              <a:buNone/>
            </a:pPr>
            <a:r>
              <a:rPr lang="en-US" sz="1800" dirty="0" smtClean="0"/>
              <a:t>Pipa2 </a:t>
            </a:r>
            <a:r>
              <a:rPr lang="en-US" sz="1800" dirty="0" err="1" smtClean="0"/>
              <a:t>dibuat</a:t>
            </a:r>
            <a:r>
              <a:rPr lang="en-US" sz="1800" dirty="0" smtClean="0"/>
              <a:t>/</a:t>
            </a:r>
            <a:r>
              <a:rPr lang="en-US" sz="1800" dirty="0" err="1" smtClean="0"/>
              <a:t>dipasang</a:t>
            </a:r>
            <a:r>
              <a:rPr lang="en-US" sz="1800" dirty="0" smtClean="0"/>
              <a:t> dg </a:t>
            </a:r>
            <a:r>
              <a:rPr lang="en-US" sz="1800" dirty="0" err="1" smtClean="0"/>
              <a:t>ukuran</a:t>
            </a:r>
            <a:r>
              <a:rPr lang="en-US" sz="1800" dirty="0" smtClean="0"/>
              <a:t>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besar</a:t>
            </a:r>
            <a:r>
              <a:rPr lang="en-US" sz="1800" dirty="0" smtClean="0"/>
              <a:t> </a:t>
            </a:r>
            <a:r>
              <a:rPr lang="en-US" sz="1800" dirty="0" err="1" smtClean="0"/>
              <a:t>mulai</a:t>
            </a:r>
            <a:r>
              <a:rPr lang="en-US" sz="1800" dirty="0" smtClean="0"/>
              <a:t> </a:t>
            </a:r>
            <a:r>
              <a:rPr lang="en-US" sz="1800" dirty="0" err="1" smtClean="0"/>
              <a:t>dr</a:t>
            </a:r>
            <a:r>
              <a:rPr lang="en-US" sz="1800" dirty="0" smtClean="0"/>
              <a:t> diameter 3” </a:t>
            </a:r>
            <a:r>
              <a:rPr lang="en-US" sz="1800" dirty="0" err="1" smtClean="0"/>
              <a:t>sampai</a:t>
            </a:r>
            <a:r>
              <a:rPr lang="en-US" sz="1800" dirty="0" smtClean="0"/>
              <a:t> dg 6” dg </a:t>
            </a:r>
            <a:r>
              <a:rPr lang="en-US" sz="1800" dirty="0" err="1" smtClean="0"/>
              <a:t>kemiringan</a:t>
            </a:r>
            <a:r>
              <a:rPr lang="en-US" sz="1800" dirty="0" smtClean="0"/>
              <a:t> </a:t>
            </a:r>
            <a:r>
              <a:rPr lang="en-US" sz="1800" dirty="0" err="1" smtClean="0"/>
              <a:t>tertentu</a:t>
            </a:r>
            <a:r>
              <a:rPr lang="en-US" sz="1800" dirty="0" smtClean="0"/>
              <a:t> </a:t>
            </a:r>
            <a:r>
              <a:rPr lang="en-US" sz="1800" dirty="0" err="1" smtClean="0"/>
              <a:t>utk</a:t>
            </a:r>
            <a:r>
              <a:rPr lang="en-US" sz="1800" dirty="0" smtClean="0"/>
              <a:t> </a:t>
            </a:r>
            <a:r>
              <a:rPr lang="en-US" sz="1800" dirty="0" err="1" smtClean="0"/>
              <a:t>memudahkan</a:t>
            </a:r>
            <a:r>
              <a:rPr lang="en-US" sz="1800" dirty="0" smtClean="0"/>
              <a:t> </a:t>
            </a:r>
            <a:r>
              <a:rPr lang="en-US" sz="1800" dirty="0" err="1" smtClean="0"/>
              <a:t>pengaliran</a:t>
            </a:r>
            <a:r>
              <a:rPr lang="en-US" sz="1800" dirty="0" smtClean="0"/>
              <a:t> air </a:t>
            </a:r>
            <a:r>
              <a:rPr lang="en-US" sz="1800" dirty="0" err="1" smtClean="0"/>
              <a:t>kotor</a:t>
            </a:r>
            <a:r>
              <a:rPr lang="en-US" sz="1800" dirty="0" smtClean="0"/>
              <a:t> </a:t>
            </a:r>
            <a:r>
              <a:rPr lang="en-US" sz="1800" dirty="0" err="1" smtClean="0"/>
              <a:t>tsb</a:t>
            </a:r>
            <a:r>
              <a:rPr lang="en-US" sz="1800" dirty="0" smtClean="0"/>
              <a:t>.</a:t>
            </a:r>
          </a:p>
          <a:p>
            <a:pPr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009217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pembuangan</a:t>
            </a:r>
            <a:r>
              <a:rPr lang="en-US" sz="2800" dirty="0" smtClean="0"/>
              <a:t> air </a:t>
            </a:r>
            <a:r>
              <a:rPr lang="en-US" sz="2800" dirty="0" err="1" smtClean="0"/>
              <a:t>kotor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1800" i="1" dirty="0" err="1" smtClean="0"/>
              <a:t>Sistem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pembuangan</a:t>
            </a:r>
            <a:r>
              <a:rPr lang="en-US" sz="1800" i="1" dirty="0" smtClean="0"/>
              <a:t> air </a:t>
            </a:r>
            <a:r>
              <a:rPr lang="en-US" sz="1800" i="1" dirty="0" err="1" smtClean="0"/>
              <a:t>bekas</a:t>
            </a:r>
            <a:endParaRPr lang="en-US" sz="1800" i="1" dirty="0" smtClean="0"/>
          </a:p>
          <a:p>
            <a:pPr>
              <a:buNone/>
            </a:pPr>
            <a:r>
              <a:rPr lang="en-US" sz="1800" dirty="0" err="1" smtClean="0"/>
              <a:t>Adalah</a:t>
            </a:r>
            <a:r>
              <a:rPr lang="en-US" sz="1800" dirty="0" smtClean="0"/>
              <a:t> air </a:t>
            </a:r>
            <a:r>
              <a:rPr lang="en-US" sz="1800" dirty="0" err="1" smtClean="0"/>
              <a:t>bekas</a:t>
            </a:r>
            <a:r>
              <a:rPr lang="en-US" sz="1800" dirty="0" smtClean="0"/>
              <a:t> </a:t>
            </a:r>
            <a:r>
              <a:rPr lang="en-US" sz="1800" dirty="0" err="1" smtClean="0"/>
              <a:t>cucian</a:t>
            </a:r>
            <a:r>
              <a:rPr lang="en-US" sz="1800" dirty="0" smtClean="0"/>
              <a:t> . </a:t>
            </a:r>
            <a:r>
              <a:rPr lang="en-US" sz="1800" dirty="0" err="1" smtClean="0"/>
              <a:t>Utk</a:t>
            </a:r>
            <a:r>
              <a:rPr lang="en-US" sz="1800" dirty="0" smtClean="0"/>
              <a:t> </a:t>
            </a:r>
            <a:r>
              <a:rPr lang="en-US" sz="1800" dirty="0" err="1" smtClean="0"/>
              <a:t>pipa</a:t>
            </a:r>
            <a:r>
              <a:rPr lang="en-US" sz="1800" dirty="0" smtClean="0"/>
              <a:t> </a:t>
            </a:r>
            <a:r>
              <a:rPr lang="en-US" sz="1800" dirty="0" err="1" smtClean="0"/>
              <a:t>pembuangan</a:t>
            </a:r>
            <a:r>
              <a:rPr lang="en-US" sz="1800" dirty="0" smtClean="0"/>
              <a:t> </a:t>
            </a:r>
            <a:r>
              <a:rPr lang="en-US" sz="1800" dirty="0" err="1" smtClean="0"/>
              <a:t>dpt</a:t>
            </a:r>
            <a:r>
              <a:rPr lang="en-US" sz="1800" dirty="0" smtClean="0"/>
              <a:t> </a:t>
            </a:r>
            <a:r>
              <a:rPr lang="en-US" sz="1800" dirty="0" err="1" smtClean="0"/>
              <a:t>digunakan</a:t>
            </a:r>
            <a:r>
              <a:rPr lang="en-US" sz="1800" dirty="0" smtClean="0"/>
              <a:t> pipa2 PVC  ; </a:t>
            </a:r>
            <a:r>
              <a:rPr lang="en-US" sz="1800" dirty="0" err="1" smtClean="0"/>
              <a:t>utk</a:t>
            </a:r>
            <a:r>
              <a:rPr lang="en-US" sz="1800" dirty="0" smtClean="0"/>
              <a:t> pipa2 </a:t>
            </a:r>
            <a:r>
              <a:rPr lang="en-US" sz="1800" dirty="0" err="1" smtClean="0"/>
              <a:t>vertikal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pembuangan</a:t>
            </a:r>
            <a:r>
              <a:rPr lang="en-US" sz="1800" dirty="0" smtClean="0"/>
              <a:t> horizontal </a:t>
            </a:r>
            <a:r>
              <a:rPr lang="en-US" sz="1800" dirty="0" err="1" smtClean="0"/>
              <a:t>digunakan</a:t>
            </a:r>
            <a:r>
              <a:rPr lang="en-US" sz="1800" dirty="0" smtClean="0"/>
              <a:t> </a:t>
            </a:r>
            <a:r>
              <a:rPr lang="en-US" sz="1800" dirty="0" err="1" smtClean="0"/>
              <a:t>pipa</a:t>
            </a:r>
            <a:r>
              <a:rPr lang="en-US" sz="1800" dirty="0" smtClean="0"/>
              <a:t> PVC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pipa</a:t>
            </a:r>
            <a:r>
              <a:rPr lang="en-US" sz="1800" dirty="0" smtClean="0"/>
              <a:t> </a:t>
            </a:r>
            <a:r>
              <a:rPr lang="en-US" sz="1800" dirty="0" err="1" smtClean="0"/>
              <a:t>beton</a:t>
            </a:r>
            <a:r>
              <a:rPr lang="en-US" sz="1800" dirty="0" smtClean="0"/>
              <a:t> dg diameter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diperhitungkan</a:t>
            </a:r>
            <a:r>
              <a:rPr lang="en-US" sz="1800" dirty="0" smtClean="0"/>
              <a:t> </a:t>
            </a:r>
            <a:r>
              <a:rPr lang="en-US" sz="1800" dirty="0" err="1" smtClean="0"/>
              <a:t>ukurannya</a:t>
            </a:r>
            <a:r>
              <a:rPr lang="en-US" sz="1800" dirty="0" smtClean="0"/>
              <a:t>. </a:t>
            </a:r>
            <a:r>
              <a:rPr lang="en-US" sz="1800" dirty="0" err="1" smtClean="0"/>
              <a:t>Mengingat</a:t>
            </a:r>
            <a:r>
              <a:rPr lang="en-US" sz="1800" dirty="0" smtClean="0"/>
              <a:t> </a:t>
            </a:r>
            <a:r>
              <a:rPr lang="en-US" sz="1800" dirty="0" err="1" smtClean="0"/>
              <a:t>panjang</a:t>
            </a:r>
            <a:r>
              <a:rPr lang="en-US" sz="1800" dirty="0" smtClean="0"/>
              <a:t> PVC 400 cm, </a:t>
            </a:r>
            <a:r>
              <a:rPr lang="en-US" sz="1800" dirty="0" err="1" smtClean="0"/>
              <a:t>maka</a:t>
            </a:r>
            <a:r>
              <a:rPr lang="en-US" sz="1800" dirty="0" smtClean="0"/>
              <a:t> </a:t>
            </a:r>
            <a:r>
              <a:rPr lang="en-US" sz="1800" dirty="0" err="1" smtClean="0"/>
              <a:t>sistem</a:t>
            </a:r>
            <a:r>
              <a:rPr lang="en-US" sz="1800" dirty="0" smtClean="0"/>
              <a:t> </a:t>
            </a:r>
            <a:r>
              <a:rPr lang="en-US" sz="1800" dirty="0" err="1" smtClean="0"/>
              <a:t>pemipaan</a:t>
            </a:r>
            <a:r>
              <a:rPr lang="en-US" sz="1800" dirty="0" smtClean="0"/>
              <a:t> </a:t>
            </a:r>
            <a:r>
              <a:rPr lang="en-US" sz="1800" dirty="0" err="1" smtClean="0"/>
              <a:t>pembuangan</a:t>
            </a:r>
            <a:r>
              <a:rPr lang="en-US" sz="1800" dirty="0" smtClean="0"/>
              <a:t> air </a:t>
            </a:r>
            <a:r>
              <a:rPr lang="en-US" sz="1800" dirty="0" err="1" smtClean="0"/>
              <a:t>bekas</a:t>
            </a:r>
            <a:r>
              <a:rPr lang="en-US" sz="1800" dirty="0" smtClean="0"/>
              <a:t>, </a:t>
            </a:r>
            <a:r>
              <a:rPr lang="en-US" sz="1800" dirty="0" err="1" smtClean="0"/>
              <a:t>baik</a:t>
            </a:r>
            <a:r>
              <a:rPr lang="en-US" sz="1800" dirty="0" smtClean="0"/>
              <a:t> </a:t>
            </a:r>
            <a:r>
              <a:rPr lang="en-US" sz="1800" dirty="0" err="1" smtClean="0"/>
              <a:t>vertikal</a:t>
            </a:r>
            <a:r>
              <a:rPr lang="en-US" sz="1800" dirty="0" smtClean="0"/>
              <a:t> </a:t>
            </a:r>
            <a:r>
              <a:rPr lang="en-US" sz="1800" dirty="0" err="1" smtClean="0"/>
              <a:t>maupun</a:t>
            </a:r>
            <a:r>
              <a:rPr lang="en-US" sz="1800" dirty="0" smtClean="0"/>
              <a:t> horizontal </a:t>
            </a:r>
            <a:r>
              <a:rPr lang="en-US" sz="1800" dirty="0" err="1" smtClean="0"/>
              <a:t>diusahakan</a:t>
            </a:r>
            <a:r>
              <a:rPr lang="en-US" sz="1800" dirty="0" smtClean="0"/>
              <a:t> </a:t>
            </a:r>
            <a:r>
              <a:rPr lang="en-US" sz="1800" dirty="0" err="1" smtClean="0"/>
              <a:t>setiap</a:t>
            </a:r>
            <a:r>
              <a:rPr lang="en-US" sz="1800" dirty="0" smtClean="0"/>
              <a:t> 400 cm </a:t>
            </a:r>
            <a:r>
              <a:rPr lang="en-US" sz="1800" dirty="0" err="1" smtClean="0"/>
              <a:t>dibuat</a:t>
            </a:r>
            <a:r>
              <a:rPr lang="en-US" sz="1800" dirty="0" smtClean="0"/>
              <a:t> </a:t>
            </a:r>
            <a:r>
              <a:rPr lang="en-US" sz="1800" dirty="0" err="1" smtClean="0"/>
              <a:t>sambungan</a:t>
            </a:r>
            <a:r>
              <a:rPr lang="en-US" sz="1800" dirty="0" smtClean="0"/>
              <a:t>/</a:t>
            </a:r>
            <a:r>
              <a:rPr lang="en-US" sz="1800" dirty="0" err="1" smtClean="0"/>
              <a:t>dihubungkan</a:t>
            </a:r>
            <a:r>
              <a:rPr lang="en-US" sz="1800" dirty="0" smtClean="0"/>
              <a:t> dg pipa2 lain.</a:t>
            </a:r>
          </a:p>
          <a:p>
            <a:pPr>
              <a:buNone/>
            </a:pPr>
            <a:r>
              <a:rPr lang="en-US" sz="1800" dirty="0" err="1" smtClean="0"/>
              <a:t>Utk</a:t>
            </a:r>
            <a:r>
              <a:rPr lang="en-US" sz="1800" dirty="0" smtClean="0"/>
              <a:t> </a:t>
            </a:r>
            <a:r>
              <a:rPr lang="en-US" sz="1800" dirty="0" err="1" smtClean="0"/>
              <a:t>pipa</a:t>
            </a:r>
            <a:r>
              <a:rPr lang="en-US" sz="1800" dirty="0" smtClean="0"/>
              <a:t> </a:t>
            </a:r>
            <a:r>
              <a:rPr lang="en-US" sz="1800" dirty="0" err="1" smtClean="0"/>
              <a:t>vertikal</a:t>
            </a:r>
            <a:r>
              <a:rPr lang="en-US" sz="1800" dirty="0" smtClean="0"/>
              <a:t> </a:t>
            </a:r>
            <a:r>
              <a:rPr lang="en-US" sz="1800" dirty="0" err="1" smtClean="0"/>
              <a:t>diusahakan</a:t>
            </a:r>
            <a:r>
              <a:rPr lang="en-US" sz="1800" dirty="0" smtClean="0"/>
              <a:t> </a:t>
            </a:r>
            <a:r>
              <a:rPr lang="en-US" sz="1800" dirty="0" err="1" smtClean="0"/>
              <a:t>hubungan</a:t>
            </a:r>
            <a:r>
              <a:rPr lang="en-US" sz="1800" dirty="0" smtClean="0"/>
              <a:t> </a:t>
            </a:r>
            <a:r>
              <a:rPr lang="en-US" sz="1800" dirty="0" err="1" smtClean="0"/>
              <a:t>menggunakan</a:t>
            </a:r>
            <a:r>
              <a:rPr lang="en-US" sz="1800" dirty="0" smtClean="0"/>
              <a:t> </a:t>
            </a:r>
            <a:r>
              <a:rPr lang="en-US" sz="1800" dirty="0" err="1" smtClean="0"/>
              <a:t>sambungan</a:t>
            </a:r>
            <a:r>
              <a:rPr lang="en-US" sz="1800" dirty="0" smtClean="0"/>
              <a:t> dg </a:t>
            </a:r>
            <a:r>
              <a:rPr lang="en-US" sz="1800" dirty="0" err="1" smtClean="0"/>
              <a:t>sudut</a:t>
            </a:r>
            <a:r>
              <a:rPr lang="en-US" sz="1800" dirty="0" smtClean="0"/>
              <a:t> </a:t>
            </a:r>
            <a:r>
              <a:rPr lang="en-US" sz="1800" dirty="0" err="1" smtClean="0"/>
              <a:t>lbh</a:t>
            </a:r>
            <a:r>
              <a:rPr lang="en-US" sz="1800" dirty="0" smtClean="0"/>
              <a:t> </a:t>
            </a:r>
            <a:r>
              <a:rPr lang="en-US" sz="1800" dirty="0" err="1" smtClean="0"/>
              <a:t>kecil</a:t>
            </a:r>
            <a:r>
              <a:rPr lang="en-US" sz="1800" dirty="0" smtClean="0"/>
              <a:t> </a:t>
            </a:r>
            <a:r>
              <a:rPr lang="en-US" sz="1800" dirty="0" err="1" smtClean="0"/>
              <a:t>dr</a:t>
            </a:r>
            <a:r>
              <a:rPr lang="en-US" sz="1800" dirty="0" smtClean="0"/>
              <a:t> 90 </a:t>
            </a:r>
            <a:r>
              <a:rPr lang="en-US" sz="1800" dirty="0" err="1" smtClean="0"/>
              <a:t>derajat</a:t>
            </a:r>
            <a:r>
              <a:rPr lang="en-US" sz="1800" dirty="0" smtClean="0"/>
              <a:t> </a:t>
            </a:r>
            <a:r>
              <a:rPr lang="en-US" sz="1800" dirty="0" err="1" smtClean="0"/>
              <a:t>shg</a:t>
            </a:r>
            <a:r>
              <a:rPr lang="en-US" sz="1800" dirty="0" smtClean="0"/>
              <a:t>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terjadi</a:t>
            </a:r>
            <a:r>
              <a:rPr lang="en-US" sz="1800" dirty="0" smtClean="0"/>
              <a:t> air </a:t>
            </a:r>
            <a:r>
              <a:rPr lang="en-US" sz="1800" dirty="0" err="1" smtClean="0"/>
              <a:t>balik</a:t>
            </a:r>
            <a:r>
              <a:rPr lang="en-US" sz="1800" dirty="0" smtClean="0"/>
              <a:t>.</a:t>
            </a:r>
          </a:p>
          <a:p>
            <a:pPr>
              <a:buNone/>
            </a:pPr>
            <a:r>
              <a:rPr lang="en-US" sz="1800" dirty="0" err="1" smtClean="0"/>
              <a:t>Utk</a:t>
            </a:r>
            <a:r>
              <a:rPr lang="en-US" sz="1800" dirty="0" smtClean="0"/>
              <a:t> sambungan2 horizontal </a:t>
            </a:r>
            <a:r>
              <a:rPr lang="en-US" sz="1800" dirty="0" err="1" smtClean="0"/>
              <a:t>digunakan</a:t>
            </a:r>
            <a:r>
              <a:rPr lang="en-US" sz="1800" dirty="0" smtClean="0"/>
              <a:t> </a:t>
            </a:r>
            <a:r>
              <a:rPr lang="en-US" sz="1800" dirty="0" err="1" smtClean="0"/>
              <a:t>sambungan</a:t>
            </a:r>
            <a:r>
              <a:rPr lang="en-US" sz="1800" dirty="0" smtClean="0"/>
              <a:t> </a:t>
            </a:r>
            <a:r>
              <a:rPr lang="en-US" sz="1800" dirty="0" err="1" smtClean="0"/>
              <a:t>bersudut</a:t>
            </a:r>
            <a:r>
              <a:rPr lang="en-US" sz="1800" dirty="0" smtClean="0"/>
              <a:t> </a:t>
            </a:r>
            <a:r>
              <a:rPr lang="en-US" sz="1800" dirty="0" err="1" smtClean="0"/>
              <a:t>lebih</a:t>
            </a:r>
            <a:r>
              <a:rPr lang="en-US" sz="1800" dirty="0" smtClean="0"/>
              <a:t> </a:t>
            </a:r>
            <a:r>
              <a:rPr lang="en-US" sz="1800" dirty="0" err="1" smtClean="0"/>
              <a:t>dr</a:t>
            </a:r>
            <a:r>
              <a:rPr lang="en-US" sz="1800" dirty="0" smtClean="0"/>
              <a:t> 90  </a:t>
            </a:r>
            <a:r>
              <a:rPr lang="en-US" sz="1800" dirty="0" err="1" smtClean="0"/>
              <a:t>derajat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menggunakan</a:t>
            </a:r>
            <a:r>
              <a:rPr lang="en-US" sz="1800" dirty="0" smtClean="0"/>
              <a:t> bak2 </a:t>
            </a:r>
            <a:r>
              <a:rPr lang="en-US" sz="1800" dirty="0" err="1" smtClean="0"/>
              <a:t>kontrol</a:t>
            </a:r>
            <a:r>
              <a:rPr lang="en-US" sz="1800" dirty="0" smtClean="0"/>
              <a:t>. </a:t>
            </a:r>
          </a:p>
          <a:p>
            <a:pPr>
              <a:buNone/>
            </a:pPr>
            <a:r>
              <a:rPr lang="en-US" sz="1800" dirty="0" err="1" smtClean="0"/>
              <a:t>Pembuangan</a:t>
            </a:r>
            <a:r>
              <a:rPr lang="en-US" sz="1800" dirty="0" smtClean="0"/>
              <a:t> air </a:t>
            </a:r>
            <a:r>
              <a:rPr lang="en-US" sz="1800" dirty="0" err="1" smtClean="0"/>
              <a:t>bekas</a:t>
            </a:r>
            <a:r>
              <a:rPr lang="en-US" sz="1800" dirty="0" smtClean="0"/>
              <a:t> </a:t>
            </a:r>
            <a:r>
              <a:rPr lang="en-US" sz="1800" dirty="0" err="1" smtClean="0"/>
              <a:t>ini</a:t>
            </a:r>
            <a:r>
              <a:rPr lang="en-US" sz="1800" dirty="0" smtClean="0"/>
              <a:t> </a:t>
            </a:r>
            <a:r>
              <a:rPr lang="en-US" sz="1800" dirty="0" err="1" smtClean="0"/>
              <a:t>dpt</a:t>
            </a:r>
            <a:r>
              <a:rPr lang="en-US" sz="1800" dirty="0" smtClean="0"/>
              <a:t> </a:t>
            </a:r>
            <a:r>
              <a:rPr lang="en-US" sz="1800" dirty="0" err="1" smtClean="0"/>
              <a:t>dialirkan</a:t>
            </a:r>
            <a:r>
              <a:rPr lang="en-US" sz="1800" dirty="0" smtClean="0"/>
              <a:t> </a:t>
            </a:r>
            <a:r>
              <a:rPr lang="en-US" sz="1800" dirty="0" err="1" smtClean="0"/>
              <a:t>ke</a:t>
            </a:r>
            <a:r>
              <a:rPr lang="en-US" sz="1800" dirty="0" smtClean="0"/>
              <a:t> </a:t>
            </a:r>
            <a:r>
              <a:rPr lang="en-US" sz="1800" dirty="0" err="1" smtClean="0"/>
              <a:t>saluran</a:t>
            </a:r>
            <a:r>
              <a:rPr lang="en-US" sz="1800" dirty="0" smtClean="0"/>
              <a:t> </a:t>
            </a:r>
            <a:r>
              <a:rPr lang="en-US" sz="1800" dirty="0" err="1" smtClean="0"/>
              <a:t>lingkungan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saluran</a:t>
            </a:r>
            <a:r>
              <a:rPr lang="en-US" sz="1800" dirty="0" smtClean="0"/>
              <a:t> </a:t>
            </a:r>
            <a:r>
              <a:rPr lang="en-US" sz="1800" dirty="0" err="1" smtClean="0"/>
              <a:t>kota</a:t>
            </a:r>
            <a:r>
              <a:rPr lang="en-US" sz="1800" dirty="0" smtClean="0"/>
              <a:t>.</a:t>
            </a:r>
          </a:p>
          <a:p>
            <a:pPr>
              <a:buNone/>
            </a:pPr>
            <a:r>
              <a:rPr lang="en-US" sz="1800" i="1" dirty="0" smtClean="0"/>
              <a:t>Air </a:t>
            </a:r>
            <a:r>
              <a:rPr lang="en-US" sz="1800" i="1" dirty="0" err="1" smtClean="0"/>
              <a:t>limbah</a:t>
            </a:r>
            <a:endParaRPr lang="en-US" sz="1800" i="1" dirty="0" smtClean="0"/>
          </a:p>
          <a:p>
            <a:pPr>
              <a:buNone/>
            </a:pPr>
            <a:r>
              <a:rPr lang="en-US" sz="1800" dirty="0" smtClean="0"/>
              <a:t>Air </a:t>
            </a:r>
            <a:r>
              <a:rPr lang="en-US" sz="1800" dirty="0" err="1" smtClean="0"/>
              <a:t>bekas</a:t>
            </a:r>
            <a:r>
              <a:rPr lang="en-US" sz="1800" dirty="0" smtClean="0"/>
              <a:t> </a:t>
            </a:r>
            <a:r>
              <a:rPr lang="en-US" sz="1800" dirty="0" err="1" smtClean="0"/>
              <a:t>buangan</a:t>
            </a:r>
            <a:r>
              <a:rPr lang="en-US" sz="1800" dirty="0" smtClean="0"/>
              <a:t>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bercampur</a:t>
            </a:r>
            <a:r>
              <a:rPr lang="en-US" sz="1800" dirty="0" smtClean="0"/>
              <a:t> </a:t>
            </a:r>
            <a:r>
              <a:rPr lang="en-US" sz="1800" dirty="0" err="1" smtClean="0"/>
              <a:t>kotoran</a:t>
            </a:r>
            <a:r>
              <a:rPr lang="en-US" sz="1800" dirty="0" smtClean="0"/>
              <a:t>. Air </a:t>
            </a:r>
            <a:r>
              <a:rPr lang="en-US" sz="1800" dirty="0" err="1" smtClean="0"/>
              <a:t>limbah</a:t>
            </a:r>
            <a:r>
              <a:rPr lang="en-US" sz="1800" dirty="0" smtClean="0"/>
              <a:t>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diperbolehkan</a:t>
            </a:r>
            <a:r>
              <a:rPr lang="en-US" sz="1800" dirty="0" smtClean="0"/>
              <a:t> </a:t>
            </a:r>
            <a:r>
              <a:rPr lang="en-US" sz="1800" dirty="0" err="1" smtClean="0"/>
              <a:t>dibuang</a:t>
            </a:r>
            <a:r>
              <a:rPr lang="en-US" sz="1800" dirty="0" smtClean="0"/>
              <a:t> </a:t>
            </a:r>
            <a:r>
              <a:rPr lang="en-US" sz="1800" dirty="0" err="1" smtClean="0"/>
              <a:t>sembarangan</a:t>
            </a:r>
            <a:r>
              <a:rPr lang="en-US" sz="1800" dirty="0" smtClean="0"/>
              <a:t>/ </a:t>
            </a:r>
            <a:r>
              <a:rPr lang="en-US" sz="1800" dirty="0" err="1" smtClean="0"/>
              <a:t>dibuang</a:t>
            </a:r>
            <a:r>
              <a:rPr lang="en-US" sz="1800" dirty="0" smtClean="0"/>
              <a:t> </a:t>
            </a:r>
            <a:r>
              <a:rPr lang="en-US" sz="1800" dirty="0" err="1" smtClean="0"/>
              <a:t>ke</a:t>
            </a:r>
            <a:r>
              <a:rPr lang="en-US" sz="1800" dirty="0" smtClean="0"/>
              <a:t> </a:t>
            </a:r>
            <a:r>
              <a:rPr lang="en-US" sz="1800" dirty="0" err="1" smtClean="0"/>
              <a:t>seluruh</a:t>
            </a:r>
            <a:r>
              <a:rPr lang="en-US" sz="1800" dirty="0" smtClean="0"/>
              <a:t> </a:t>
            </a:r>
            <a:r>
              <a:rPr lang="en-US" sz="1800" dirty="0" err="1" smtClean="0"/>
              <a:t>lingkungan</a:t>
            </a:r>
            <a:r>
              <a:rPr lang="en-US" sz="1800" dirty="0" smtClean="0"/>
              <a:t>, </a:t>
            </a:r>
            <a:r>
              <a:rPr lang="en-US" sz="1800" dirty="0" err="1" smtClean="0"/>
              <a:t>tetapi</a:t>
            </a:r>
            <a:r>
              <a:rPr lang="en-US" sz="1800" dirty="0" smtClean="0"/>
              <a:t> </a:t>
            </a:r>
            <a:r>
              <a:rPr lang="en-US" sz="1800" dirty="0" err="1" smtClean="0"/>
              <a:t>harus</a:t>
            </a:r>
            <a:r>
              <a:rPr lang="en-US" sz="1800" dirty="0" smtClean="0"/>
              <a:t> </a:t>
            </a:r>
            <a:r>
              <a:rPr lang="en-US" sz="1800" dirty="0" err="1" smtClean="0"/>
              <a:t>ditampung</a:t>
            </a:r>
            <a:r>
              <a:rPr lang="en-US" sz="1800" dirty="0" smtClean="0"/>
              <a:t> </a:t>
            </a:r>
            <a:r>
              <a:rPr lang="en-US" sz="1800" dirty="0" err="1" smtClean="0"/>
              <a:t>kedalam</a:t>
            </a:r>
            <a:r>
              <a:rPr lang="en-US" sz="1800" dirty="0" smtClean="0"/>
              <a:t> </a:t>
            </a:r>
            <a:r>
              <a:rPr lang="en-US" sz="1800" dirty="0" err="1" smtClean="0"/>
              <a:t>bak</a:t>
            </a:r>
            <a:r>
              <a:rPr lang="en-US" sz="1800" dirty="0" smtClean="0"/>
              <a:t> </a:t>
            </a:r>
            <a:r>
              <a:rPr lang="en-US" sz="1800" dirty="0" err="1" smtClean="0"/>
              <a:t>penampungan</a:t>
            </a:r>
            <a:r>
              <a:rPr lang="en-US" sz="1800" dirty="0" smtClean="0"/>
              <a:t>.</a:t>
            </a:r>
          </a:p>
          <a:p>
            <a:pPr>
              <a:buNone/>
            </a:pPr>
            <a:r>
              <a:rPr lang="en-US" sz="1800" i="1" dirty="0" err="1" smtClean="0"/>
              <a:t>Sistem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pembuangan</a:t>
            </a:r>
            <a:r>
              <a:rPr lang="en-US" sz="1800" i="1" dirty="0" smtClean="0"/>
              <a:t> air </a:t>
            </a:r>
            <a:r>
              <a:rPr lang="en-US" sz="1800" i="1" dirty="0" err="1" smtClean="0"/>
              <a:t>limbah</a:t>
            </a:r>
            <a:r>
              <a:rPr lang="en-US" sz="1800" dirty="0" smtClean="0"/>
              <a:t> </a:t>
            </a:r>
          </a:p>
          <a:p>
            <a:pPr>
              <a:buNone/>
            </a:pPr>
            <a:r>
              <a:rPr lang="en-US" sz="1800" dirty="0" err="1" smtClean="0"/>
              <a:t>Saluran</a:t>
            </a:r>
            <a:r>
              <a:rPr lang="en-US" sz="1800" dirty="0" smtClean="0"/>
              <a:t> air </a:t>
            </a:r>
            <a:r>
              <a:rPr lang="en-US" sz="1800" dirty="0" err="1" smtClean="0"/>
              <a:t>limbah</a:t>
            </a:r>
            <a:r>
              <a:rPr lang="en-US" sz="1800" dirty="0" smtClean="0"/>
              <a:t> </a:t>
            </a:r>
            <a:r>
              <a:rPr lang="en-US" sz="1800" dirty="0" err="1" smtClean="0"/>
              <a:t>di</a:t>
            </a:r>
            <a:r>
              <a:rPr lang="en-US" sz="1800" dirty="0" smtClean="0"/>
              <a:t> </a:t>
            </a:r>
            <a:r>
              <a:rPr lang="en-US" sz="1800" dirty="0" err="1" smtClean="0"/>
              <a:t>tanah</a:t>
            </a:r>
            <a:r>
              <a:rPr lang="en-US" sz="1800" dirty="0" smtClean="0"/>
              <a:t>/</a:t>
            </a:r>
            <a:r>
              <a:rPr lang="en-US" sz="1800" dirty="0" err="1" smtClean="0"/>
              <a:t>didasar</a:t>
            </a:r>
            <a:r>
              <a:rPr lang="en-US" sz="1800" dirty="0" smtClean="0"/>
              <a:t> </a:t>
            </a:r>
            <a:r>
              <a:rPr lang="en-US" sz="1800" dirty="0" err="1" smtClean="0"/>
              <a:t>bangunan</a:t>
            </a:r>
            <a:r>
              <a:rPr lang="en-US" sz="1800" dirty="0" smtClean="0"/>
              <a:t> </a:t>
            </a:r>
            <a:r>
              <a:rPr lang="en-US" sz="1800" dirty="0" err="1" smtClean="0"/>
              <a:t>dialirkan</a:t>
            </a:r>
            <a:r>
              <a:rPr lang="en-US" sz="1800" dirty="0" smtClean="0"/>
              <a:t> pd </a:t>
            </a:r>
            <a:r>
              <a:rPr lang="en-US" sz="1800" dirty="0" err="1" smtClean="0"/>
              <a:t>jarak</a:t>
            </a:r>
            <a:r>
              <a:rPr lang="en-US" sz="1800" dirty="0" smtClean="0"/>
              <a:t> </a:t>
            </a:r>
            <a:r>
              <a:rPr lang="en-US" sz="1800" dirty="0" err="1" smtClean="0"/>
              <a:t>sependek</a:t>
            </a:r>
            <a:r>
              <a:rPr lang="en-US" sz="1800" dirty="0" smtClean="0"/>
              <a:t> </a:t>
            </a:r>
            <a:r>
              <a:rPr lang="en-US" sz="1800" dirty="0" err="1" smtClean="0"/>
              <a:t>mungkin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diperbolehkan</a:t>
            </a:r>
            <a:r>
              <a:rPr lang="en-US" sz="1800" dirty="0" smtClean="0"/>
              <a:t> </a:t>
            </a:r>
            <a:r>
              <a:rPr lang="en-US" sz="1800" dirty="0" err="1" smtClean="0"/>
              <a:t>membuat</a:t>
            </a:r>
            <a:r>
              <a:rPr lang="en-US" sz="1800" dirty="0" smtClean="0"/>
              <a:t> belokan2 </a:t>
            </a:r>
            <a:r>
              <a:rPr lang="en-US" sz="1800" dirty="0" err="1" smtClean="0"/>
              <a:t>tegak</a:t>
            </a:r>
            <a:r>
              <a:rPr lang="en-US" sz="1800" dirty="0" smtClean="0"/>
              <a:t> </a:t>
            </a:r>
            <a:r>
              <a:rPr lang="en-US" sz="1800" dirty="0" err="1" smtClean="0"/>
              <a:t>lurus</a:t>
            </a:r>
            <a:r>
              <a:rPr lang="en-US" sz="1800" dirty="0" smtClean="0"/>
              <a:t>, </a:t>
            </a:r>
            <a:r>
              <a:rPr lang="en-US" sz="1800" dirty="0" err="1" smtClean="0"/>
              <a:t>dialirkan</a:t>
            </a:r>
            <a:r>
              <a:rPr lang="en-US" sz="1800" dirty="0" smtClean="0"/>
              <a:t> dg </a:t>
            </a:r>
            <a:r>
              <a:rPr lang="en-US" sz="1800" dirty="0" err="1" smtClean="0"/>
              <a:t>kemiringan</a:t>
            </a:r>
            <a:r>
              <a:rPr lang="en-US" sz="1800" dirty="0" smtClean="0"/>
              <a:t> 0,5 – 1 % </a:t>
            </a:r>
            <a:r>
              <a:rPr lang="en-US" sz="1800" dirty="0" err="1" smtClean="0"/>
              <a:t>kedalam</a:t>
            </a:r>
            <a:r>
              <a:rPr lang="en-US" sz="1800" dirty="0" smtClean="0"/>
              <a:t> </a:t>
            </a:r>
            <a:r>
              <a:rPr lang="en-US" sz="1800" dirty="0" err="1" smtClean="0"/>
              <a:t>bak</a:t>
            </a:r>
            <a:r>
              <a:rPr lang="en-US" sz="1800" dirty="0" smtClean="0"/>
              <a:t> </a:t>
            </a:r>
            <a:r>
              <a:rPr lang="en-US" sz="1800" dirty="0" err="1" smtClean="0"/>
              <a:t>penampungan</a:t>
            </a:r>
            <a:r>
              <a:rPr lang="en-US" sz="1800" dirty="0" smtClean="0"/>
              <a:t>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disebut</a:t>
            </a:r>
            <a:r>
              <a:rPr lang="en-US" sz="1800" dirty="0" smtClean="0"/>
              <a:t> septic tank.</a:t>
            </a:r>
          </a:p>
          <a:p>
            <a:pPr>
              <a:buNone/>
            </a:pPr>
            <a:r>
              <a:rPr lang="en-US" sz="1800" dirty="0" err="1" smtClean="0"/>
              <a:t>Bak</a:t>
            </a:r>
            <a:r>
              <a:rPr lang="en-US" sz="1800" dirty="0" smtClean="0"/>
              <a:t> </a:t>
            </a:r>
            <a:r>
              <a:rPr lang="en-US" sz="1800" dirty="0" err="1" smtClean="0"/>
              <a:t>penampungan</a:t>
            </a:r>
            <a:r>
              <a:rPr lang="en-US" sz="1800" dirty="0" smtClean="0"/>
              <a:t> air </a:t>
            </a:r>
            <a:r>
              <a:rPr lang="en-US" sz="1800" dirty="0" err="1" smtClean="0"/>
              <a:t>limbah</a:t>
            </a:r>
            <a:r>
              <a:rPr lang="en-US" sz="1800" dirty="0" smtClean="0"/>
              <a:t>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diperbolehkan</a:t>
            </a:r>
            <a:r>
              <a:rPr lang="en-US" sz="1800" dirty="0" smtClean="0"/>
              <a:t> </a:t>
            </a:r>
            <a:r>
              <a:rPr lang="en-US" sz="1800" dirty="0" err="1" smtClean="0"/>
              <a:t>dicampur</a:t>
            </a:r>
            <a:r>
              <a:rPr lang="en-US" sz="1800" dirty="0" smtClean="0"/>
              <a:t> dg air </a:t>
            </a:r>
            <a:r>
              <a:rPr lang="en-US" sz="1800" dirty="0" err="1" smtClean="0"/>
              <a:t>bekas</a:t>
            </a:r>
            <a:r>
              <a:rPr lang="en-US" sz="1800" dirty="0" smtClean="0"/>
              <a:t> </a:t>
            </a:r>
            <a:r>
              <a:rPr lang="en-US" sz="1800" dirty="0" err="1" smtClean="0"/>
              <a:t>buangan</a:t>
            </a:r>
            <a:r>
              <a:rPr lang="en-US" sz="1800" dirty="0" smtClean="0"/>
              <a:t> </a:t>
            </a:r>
            <a:r>
              <a:rPr lang="en-US" sz="1800" dirty="0" err="1" smtClean="0"/>
              <a:t>apalagi</a:t>
            </a:r>
            <a:r>
              <a:rPr lang="en-US" sz="1800" dirty="0" smtClean="0"/>
              <a:t>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mengandung</a:t>
            </a:r>
            <a:r>
              <a:rPr lang="en-US" sz="1800" dirty="0" smtClean="0"/>
              <a:t> </a:t>
            </a:r>
            <a:r>
              <a:rPr lang="en-US" sz="1800" dirty="0" err="1" smtClean="0"/>
              <a:t>sabun</a:t>
            </a:r>
            <a:r>
              <a:rPr lang="en-US" sz="1800" dirty="0" smtClean="0"/>
              <a:t>.</a:t>
            </a:r>
          </a:p>
          <a:p>
            <a:pPr>
              <a:buNone/>
            </a:pPr>
            <a:r>
              <a:rPr lang="en-US" sz="1800" dirty="0" smtClean="0"/>
              <a:t>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42235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1800" dirty="0" err="1" smtClean="0"/>
              <a:t>Utk</a:t>
            </a:r>
            <a:r>
              <a:rPr lang="en-US" sz="1800" dirty="0" smtClean="0"/>
              <a:t> </a:t>
            </a:r>
            <a:r>
              <a:rPr lang="en-US" sz="1800" dirty="0" err="1" smtClean="0"/>
              <a:t>bangunan</a:t>
            </a:r>
            <a:r>
              <a:rPr lang="en-US" sz="1800" dirty="0" smtClean="0"/>
              <a:t> </a:t>
            </a:r>
            <a:r>
              <a:rPr lang="en-US" sz="1800" dirty="0" err="1" smtClean="0"/>
              <a:t>rumah</a:t>
            </a:r>
            <a:r>
              <a:rPr lang="en-US" sz="1800" dirty="0" smtClean="0"/>
              <a:t> </a:t>
            </a:r>
            <a:r>
              <a:rPr lang="en-US" sz="1800" dirty="0" err="1" smtClean="0"/>
              <a:t>tinggal</a:t>
            </a:r>
            <a:r>
              <a:rPr lang="en-US" sz="1800" dirty="0" smtClean="0"/>
              <a:t>, 1 </a:t>
            </a:r>
            <a:r>
              <a:rPr lang="en-US" sz="1800" dirty="0" err="1" smtClean="0"/>
              <a:t>atau</a:t>
            </a:r>
            <a:r>
              <a:rPr lang="en-US" sz="1800" dirty="0" smtClean="0"/>
              <a:t> 2 </a:t>
            </a:r>
            <a:r>
              <a:rPr lang="en-US" sz="1800" dirty="0" err="1" smtClean="0"/>
              <a:t>titik</a:t>
            </a:r>
            <a:r>
              <a:rPr lang="en-US" sz="1800" dirty="0" smtClean="0"/>
              <a:t> </a:t>
            </a:r>
            <a:r>
              <a:rPr lang="en-US" sz="1800" dirty="0" err="1" smtClean="0"/>
              <a:t>buangan</a:t>
            </a:r>
            <a:r>
              <a:rPr lang="en-US" sz="1800" dirty="0" smtClean="0"/>
              <a:t> </a:t>
            </a:r>
            <a:r>
              <a:rPr lang="en-US" sz="1800" dirty="0" err="1" smtClean="0"/>
              <a:t>cukup</a:t>
            </a:r>
            <a:r>
              <a:rPr lang="en-US" sz="1800" dirty="0" smtClean="0"/>
              <a:t> </a:t>
            </a:r>
            <a:r>
              <a:rPr lang="en-US" sz="1800" dirty="0" err="1" smtClean="0"/>
              <a:t>diperlukan</a:t>
            </a:r>
            <a:r>
              <a:rPr lang="en-US" sz="1800" dirty="0" smtClean="0"/>
              <a:t> septic tank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volume 1-1,5 m3 dg </a:t>
            </a:r>
            <a:r>
              <a:rPr lang="en-US" sz="1800" dirty="0" err="1" smtClean="0"/>
              <a:t>dibuat</a:t>
            </a:r>
            <a:r>
              <a:rPr lang="en-US" sz="1800" dirty="0" smtClean="0"/>
              <a:t> </a:t>
            </a:r>
            <a:r>
              <a:rPr lang="en-US" sz="1800" dirty="0" err="1" smtClean="0"/>
              <a:t>perembesan</a:t>
            </a:r>
            <a:r>
              <a:rPr lang="en-US" sz="1800" dirty="0" smtClean="0"/>
              <a:t>. </a:t>
            </a:r>
            <a:r>
              <a:rPr lang="en-US" sz="1800" dirty="0" err="1" smtClean="0"/>
              <a:t>Lihat</a:t>
            </a:r>
            <a:r>
              <a:rPr lang="en-US" sz="1800" dirty="0" smtClean="0"/>
              <a:t> </a:t>
            </a:r>
            <a:r>
              <a:rPr lang="en-US" sz="1800" dirty="0" err="1" smtClean="0"/>
              <a:t>gambar</a:t>
            </a:r>
            <a:r>
              <a:rPr lang="en-US" sz="1800" dirty="0" smtClean="0"/>
              <a:t>.</a:t>
            </a:r>
          </a:p>
          <a:p>
            <a:pPr>
              <a:buNone/>
            </a:pPr>
            <a:r>
              <a:rPr lang="en-US" sz="1800" dirty="0" err="1" smtClean="0"/>
              <a:t>Utk</a:t>
            </a:r>
            <a:r>
              <a:rPr lang="en-US" sz="1800" dirty="0" smtClean="0"/>
              <a:t> bangunan2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banyak</a:t>
            </a:r>
            <a:r>
              <a:rPr lang="en-US" sz="1800" dirty="0" smtClean="0"/>
              <a:t> </a:t>
            </a:r>
            <a:r>
              <a:rPr lang="en-US" sz="1800" dirty="0" err="1" smtClean="0"/>
              <a:t>penghuninya</a:t>
            </a:r>
            <a:r>
              <a:rPr lang="en-US" sz="1800" dirty="0" smtClean="0"/>
              <a:t>, </a:t>
            </a:r>
            <a:r>
              <a:rPr lang="en-US" sz="1800" dirty="0" err="1" smtClean="0"/>
              <a:t>penampungan</a:t>
            </a:r>
            <a:r>
              <a:rPr lang="en-US" sz="1800" dirty="0" smtClean="0"/>
              <a:t> air </a:t>
            </a:r>
            <a:r>
              <a:rPr lang="en-US" sz="1800" dirty="0" err="1" smtClean="0"/>
              <a:t>limbah</a:t>
            </a:r>
            <a:r>
              <a:rPr lang="en-US" sz="1800" dirty="0" smtClean="0"/>
              <a:t> </a:t>
            </a:r>
            <a:r>
              <a:rPr lang="en-US" sz="1800" dirty="0" err="1" smtClean="0"/>
              <a:t>harus</a:t>
            </a:r>
            <a:r>
              <a:rPr lang="en-US" sz="1800" dirty="0" smtClean="0"/>
              <a:t> </a:t>
            </a:r>
            <a:r>
              <a:rPr lang="en-US" sz="1800" dirty="0" err="1" smtClean="0"/>
              <a:t>menggunakan</a:t>
            </a:r>
            <a:r>
              <a:rPr lang="en-US" sz="1800" dirty="0" smtClean="0"/>
              <a:t> septic tank </a:t>
            </a:r>
            <a:r>
              <a:rPr lang="en-US" sz="1800" dirty="0" err="1" smtClean="0"/>
              <a:t>berukuran</a:t>
            </a:r>
            <a:r>
              <a:rPr lang="en-US" sz="1800" dirty="0" smtClean="0"/>
              <a:t> </a:t>
            </a:r>
            <a:r>
              <a:rPr lang="en-US" sz="1800" dirty="0" err="1" smtClean="0"/>
              <a:t>besar</a:t>
            </a:r>
            <a:r>
              <a:rPr lang="en-US" sz="1800" dirty="0" smtClean="0"/>
              <a:t>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sering</a:t>
            </a:r>
            <a:r>
              <a:rPr lang="en-US" sz="1800" dirty="0" smtClean="0"/>
              <a:t> </a:t>
            </a:r>
            <a:r>
              <a:rPr lang="en-US" sz="1800" dirty="0" err="1" smtClean="0"/>
              <a:t>disebut</a:t>
            </a:r>
            <a:r>
              <a:rPr lang="en-US" sz="1800" dirty="0" smtClean="0"/>
              <a:t> </a:t>
            </a:r>
            <a:r>
              <a:rPr lang="en-US" sz="1800" dirty="0" err="1" smtClean="0"/>
              <a:t>sbg</a:t>
            </a:r>
            <a:r>
              <a:rPr lang="en-US" sz="1800" dirty="0" smtClean="0"/>
              <a:t> </a:t>
            </a:r>
            <a:r>
              <a:rPr lang="en-US" sz="1800" dirty="0" err="1" smtClean="0"/>
              <a:t>pengolah</a:t>
            </a:r>
            <a:r>
              <a:rPr lang="en-US" sz="1800" dirty="0" smtClean="0"/>
              <a:t> </a:t>
            </a:r>
            <a:r>
              <a:rPr lang="en-US" sz="1800" dirty="0" err="1" smtClean="0"/>
              <a:t>limbah</a:t>
            </a:r>
            <a:r>
              <a:rPr lang="en-US" sz="1800" dirty="0" smtClean="0"/>
              <a:t> (sewage treatment). </a:t>
            </a:r>
          </a:p>
          <a:p>
            <a:pPr>
              <a:buNone/>
            </a:pPr>
            <a:r>
              <a:rPr lang="en-US" sz="1800" dirty="0" smtClean="0"/>
              <a:t>Sewage treatment plant (STP)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tempat</a:t>
            </a:r>
            <a:r>
              <a:rPr lang="en-US" sz="1800" dirty="0" smtClean="0"/>
              <a:t> </a:t>
            </a:r>
            <a:r>
              <a:rPr lang="en-US" sz="1800" dirty="0" err="1" smtClean="0"/>
              <a:t>pengolahan</a:t>
            </a:r>
            <a:r>
              <a:rPr lang="en-US" sz="1800" dirty="0" smtClean="0"/>
              <a:t> </a:t>
            </a:r>
            <a:r>
              <a:rPr lang="en-US" sz="1800" dirty="0" err="1" smtClean="0"/>
              <a:t>limbah</a:t>
            </a:r>
            <a:r>
              <a:rPr lang="en-US" sz="1800" dirty="0" smtClean="0"/>
              <a:t>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jumlah</a:t>
            </a:r>
            <a:r>
              <a:rPr lang="en-US" sz="1800" dirty="0" smtClean="0"/>
              <a:t> </a:t>
            </a:r>
            <a:r>
              <a:rPr lang="en-US" sz="1800" dirty="0" err="1" smtClean="0"/>
              <a:t>kotorannya</a:t>
            </a:r>
            <a:r>
              <a:rPr lang="en-US" sz="1800" dirty="0" smtClean="0"/>
              <a:t> </a:t>
            </a:r>
            <a:r>
              <a:rPr lang="en-US" sz="1800" dirty="0" err="1" smtClean="0"/>
              <a:t>banyak</a:t>
            </a:r>
            <a:r>
              <a:rPr lang="en-US" sz="1800" dirty="0" smtClean="0"/>
              <a:t> . </a:t>
            </a:r>
            <a:r>
              <a:rPr lang="en-US" sz="1800" dirty="0" err="1" smtClean="0"/>
              <a:t>Lihat</a:t>
            </a:r>
            <a:r>
              <a:rPr lang="en-US" sz="1800" dirty="0" smtClean="0"/>
              <a:t> </a:t>
            </a:r>
            <a:r>
              <a:rPr lang="en-US" sz="1800" dirty="0" err="1" smtClean="0"/>
              <a:t>gambar</a:t>
            </a:r>
            <a:r>
              <a:rPr lang="en-US" sz="1800" dirty="0" smtClean="0"/>
              <a:t>.</a:t>
            </a:r>
          </a:p>
          <a:p>
            <a:pPr>
              <a:buNone/>
            </a:pPr>
            <a:r>
              <a:rPr lang="en-US" sz="1800" dirty="0" err="1" smtClean="0"/>
              <a:t>Limbah</a:t>
            </a:r>
            <a:r>
              <a:rPr lang="en-US" sz="1800" dirty="0" smtClean="0"/>
              <a:t>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terkumpul</a:t>
            </a:r>
            <a:r>
              <a:rPr lang="en-US" sz="1800" dirty="0" smtClean="0"/>
              <a:t> </a:t>
            </a:r>
            <a:r>
              <a:rPr lang="en-US" sz="1800" dirty="0" err="1" smtClean="0"/>
              <a:t>diolah</a:t>
            </a:r>
            <a:r>
              <a:rPr lang="en-US" sz="1800" dirty="0" smtClean="0"/>
              <a:t> </a:t>
            </a:r>
            <a:r>
              <a:rPr lang="en-US" sz="1800" dirty="0" err="1" smtClean="0"/>
              <a:t>secara</a:t>
            </a:r>
            <a:r>
              <a:rPr lang="en-US" sz="1800" dirty="0" smtClean="0"/>
              <a:t> </a:t>
            </a:r>
            <a:r>
              <a:rPr lang="en-US" sz="1800" dirty="0" err="1" smtClean="0"/>
              <a:t>mekanis,diaduk</a:t>
            </a:r>
            <a:r>
              <a:rPr lang="en-US" sz="1800" dirty="0" smtClean="0"/>
              <a:t> </a:t>
            </a:r>
            <a:r>
              <a:rPr lang="en-US" sz="1800" dirty="0" err="1" smtClean="0"/>
              <a:t>diberi</a:t>
            </a:r>
            <a:r>
              <a:rPr lang="en-US" sz="1800" dirty="0" smtClean="0"/>
              <a:t> </a:t>
            </a:r>
            <a:r>
              <a:rPr lang="en-US" sz="1800" dirty="0" err="1" smtClean="0"/>
              <a:t>udara</a:t>
            </a:r>
            <a:r>
              <a:rPr lang="en-US" sz="1800" dirty="0" smtClean="0"/>
              <a:t> spy bakteri2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ikut</a:t>
            </a:r>
            <a:r>
              <a:rPr lang="en-US" sz="1800" dirty="0" smtClean="0"/>
              <a:t> </a:t>
            </a:r>
            <a:r>
              <a:rPr lang="en-US" sz="1800" dirty="0" err="1" smtClean="0"/>
              <a:t>mengolah</a:t>
            </a:r>
            <a:r>
              <a:rPr lang="en-US" sz="1800" dirty="0" smtClean="0"/>
              <a:t> </a:t>
            </a:r>
            <a:r>
              <a:rPr lang="en-US" sz="1800" dirty="0" err="1" smtClean="0"/>
              <a:t>limbah</a:t>
            </a:r>
            <a:r>
              <a:rPr lang="en-US" sz="1800" dirty="0" smtClean="0"/>
              <a:t> </a:t>
            </a:r>
            <a:r>
              <a:rPr lang="en-US" sz="1800" dirty="0" err="1" smtClean="0"/>
              <a:t>dpt</a:t>
            </a:r>
            <a:r>
              <a:rPr lang="en-US" sz="1800" dirty="0" smtClean="0"/>
              <a:t> </a:t>
            </a:r>
            <a:r>
              <a:rPr lang="en-US" sz="1800" dirty="0" err="1" smtClean="0"/>
              <a:t>hidup</a:t>
            </a:r>
            <a:r>
              <a:rPr lang="en-US" sz="1800" dirty="0" smtClean="0"/>
              <a:t> dg </a:t>
            </a:r>
            <a:r>
              <a:rPr lang="en-US" sz="1800" dirty="0" err="1" smtClean="0"/>
              <a:t>baik</a:t>
            </a:r>
            <a:r>
              <a:rPr lang="en-US" sz="1800" dirty="0" smtClean="0"/>
              <a:t> </a:t>
            </a:r>
            <a:r>
              <a:rPr lang="en-US" sz="1800" dirty="0" err="1" smtClean="0"/>
              <a:t>shg</a:t>
            </a:r>
            <a:r>
              <a:rPr lang="en-US" sz="1800" dirty="0" smtClean="0"/>
              <a:t> </a:t>
            </a:r>
            <a:r>
              <a:rPr lang="en-US" sz="1800" dirty="0" err="1" smtClean="0"/>
              <a:t>dpt</a:t>
            </a:r>
            <a:r>
              <a:rPr lang="en-US" sz="1800" dirty="0" smtClean="0"/>
              <a:t> </a:t>
            </a:r>
            <a:r>
              <a:rPr lang="en-US" sz="1800" dirty="0" err="1" smtClean="0"/>
              <a:t>segera</a:t>
            </a:r>
            <a:r>
              <a:rPr lang="en-US" sz="1800" dirty="0" smtClean="0"/>
              <a:t> </a:t>
            </a:r>
            <a:r>
              <a:rPr lang="en-US" sz="1800" dirty="0" err="1" smtClean="0"/>
              <a:t>memproses</a:t>
            </a:r>
            <a:r>
              <a:rPr lang="en-US" sz="1800" dirty="0" smtClean="0"/>
              <a:t> kotoran2/</a:t>
            </a:r>
            <a:r>
              <a:rPr lang="en-US" sz="1800" dirty="0" err="1" smtClean="0"/>
              <a:t>limbah</a:t>
            </a:r>
            <a:r>
              <a:rPr lang="en-US" sz="1800" dirty="0" smtClean="0"/>
              <a:t> </a:t>
            </a:r>
            <a:r>
              <a:rPr lang="en-US" sz="1800" dirty="0" err="1" smtClean="0"/>
              <a:t>tsb</a:t>
            </a:r>
            <a:r>
              <a:rPr lang="en-US" sz="1800" dirty="0" smtClean="0"/>
              <a:t>.</a:t>
            </a:r>
          </a:p>
          <a:p>
            <a:pPr>
              <a:buNone/>
            </a:pPr>
            <a:r>
              <a:rPr lang="en-US" sz="1800" dirty="0" err="1" smtClean="0"/>
              <a:t>Hasil</a:t>
            </a:r>
            <a:r>
              <a:rPr lang="en-US" sz="1800" dirty="0" smtClean="0"/>
              <a:t> </a:t>
            </a:r>
            <a:r>
              <a:rPr lang="en-US" sz="1800" dirty="0" err="1" smtClean="0"/>
              <a:t>pengolahan</a:t>
            </a:r>
            <a:r>
              <a:rPr lang="en-US" sz="1800" dirty="0" smtClean="0"/>
              <a:t> </a:t>
            </a:r>
            <a:r>
              <a:rPr lang="en-US" sz="1800" dirty="0" err="1" smtClean="0"/>
              <a:t>limbah</a:t>
            </a:r>
            <a:r>
              <a:rPr lang="en-US" sz="1800" dirty="0" smtClean="0"/>
              <a:t> </a:t>
            </a:r>
            <a:r>
              <a:rPr lang="en-US" sz="1800" dirty="0" err="1" smtClean="0"/>
              <a:t>diberi</a:t>
            </a:r>
            <a:r>
              <a:rPr lang="en-US" sz="1800" dirty="0" smtClean="0"/>
              <a:t> </a:t>
            </a:r>
            <a:r>
              <a:rPr lang="en-US" sz="1800" dirty="0" err="1" smtClean="0"/>
              <a:t>zat</a:t>
            </a:r>
            <a:r>
              <a:rPr lang="en-US" sz="1800" dirty="0" smtClean="0"/>
              <a:t> </a:t>
            </a:r>
            <a:r>
              <a:rPr lang="en-US" sz="1800" dirty="0" err="1" smtClean="0"/>
              <a:t>pembersih</a:t>
            </a:r>
            <a:r>
              <a:rPr lang="en-US" sz="1800" dirty="0" smtClean="0"/>
              <a:t> </a:t>
            </a:r>
            <a:r>
              <a:rPr lang="en-US" sz="1800" dirty="0" err="1" smtClean="0"/>
              <a:t>shg</a:t>
            </a:r>
            <a:r>
              <a:rPr lang="en-US" sz="1800" dirty="0" smtClean="0"/>
              <a:t> air </a:t>
            </a:r>
            <a:r>
              <a:rPr lang="en-US" sz="1800" dirty="0" err="1" smtClean="0"/>
              <a:t>bekas</a:t>
            </a:r>
            <a:r>
              <a:rPr lang="en-US" sz="1800" dirty="0" smtClean="0"/>
              <a:t> </a:t>
            </a:r>
            <a:r>
              <a:rPr lang="en-US" sz="1800" dirty="0" err="1" smtClean="0"/>
              <a:t>pengolahan</a:t>
            </a:r>
            <a:r>
              <a:rPr lang="en-US" sz="1800" dirty="0" smtClean="0"/>
              <a:t> </a:t>
            </a:r>
            <a:r>
              <a:rPr lang="en-US" sz="1800" dirty="0" err="1" smtClean="0"/>
              <a:t>limbah</a:t>
            </a:r>
            <a:r>
              <a:rPr lang="en-US" sz="1800" dirty="0" smtClean="0"/>
              <a:t> </a:t>
            </a:r>
            <a:r>
              <a:rPr lang="en-US" sz="1800" dirty="0" err="1" smtClean="0"/>
              <a:t>dpt</a:t>
            </a:r>
            <a:r>
              <a:rPr lang="en-US" sz="1800" dirty="0" smtClean="0"/>
              <a:t> </a:t>
            </a:r>
            <a:r>
              <a:rPr lang="en-US" sz="1800" dirty="0" err="1" smtClean="0"/>
              <a:t>dipompa</a:t>
            </a:r>
            <a:r>
              <a:rPr lang="en-US" sz="1800" dirty="0" smtClean="0"/>
              <a:t> </a:t>
            </a:r>
            <a:r>
              <a:rPr lang="en-US" sz="1800" dirty="0" err="1" smtClean="0"/>
              <a:t>keluar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dibuang</a:t>
            </a:r>
            <a:r>
              <a:rPr lang="en-US" sz="1800" dirty="0" smtClean="0"/>
              <a:t> </a:t>
            </a:r>
            <a:r>
              <a:rPr lang="en-US" sz="1800" dirty="0" err="1" smtClean="0"/>
              <a:t>melalui</a:t>
            </a:r>
            <a:r>
              <a:rPr lang="en-US" sz="1800" dirty="0" smtClean="0"/>
              <a:t> saluran2 </a:t>
            </a:r>
            <a:r>
              <a:rPr lang="en-US" sz="1800" dirty="0" err="1" smtClean="0"/>
              <a:t>kota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dpt</a:t>
            </a:r>
            <a:r>
              <a:rPr lang="en-US" sz="1800" dirty="0" smtClean="0"/>
              <a:t> </a:t>
            </a:r>
            <a:r>
              <a:rPr lang="en-US" sz="1800" dirty="0" err="1" smtClean="0"/>
              <a:t>digunakan</a:t>
            </a:r>
            <a:r>
              <a:rPr lang="en-US" sz="1800" dirty="0" smtClean="0"/>
              <a:t> </a:t>
            </a:r>
            <a:r>
              <a:rPr lang="en-US" sz="1800" dirty="0" err="1" smtClean="0"/>
              <a:t>kembali</a:t>
            </a:r>
            <a:r>
              <a:rPr lang="en-US" sz="1800" dirty="0" smtClean="0"/>
              <a:t> </a:t>
            </a:r>
            <a:r>
              <a:rPr lang="en-US" sz="1800" dirty="0" err="1" smtClean="0"/>
              <a:t>spt</a:t>
            </a:r>
            <a:r>
              <a:rPr lang="en-US" sz="1800" dirty="0" smtClean="0"/>
              <a:t> </a:t>
            </a:r>
            <a:r>
              <a:rPr lang="en-US" sz="1800" dirty="0" err="1" smtClean="0"/>
              <a:t>utk</a:t>
            </a:r>
            <a:r>
              <a:rPr lang="en-US" sz="1800" dirty="0" smtClean="0"/>
              <a:t> </a:t>
            </a:r>
            <a:r>
              <a:rPr lang="en-US" sz="1800" dirty="0" err="1" smtClean="0"/>
              <a:t>menyiram</a:t>
            </a:r>
            <a:r>
              <a:rPr lang="en-US" sz="1800" dirty="0" smtClean="0"/>
              <a:t> </a:t>
            </a:r>
            <a:r>
              <a:rPr lang="en-US" sz="1800" dirty="0" err="1" smtClean="0"/>
              <a:t>tanaman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mendinginkan</a:t>
            </a:r>
            <a:r>
              <a:rPr lang="en-US" sz="1800" dirty="0" smtClean="0"/>
              <a:t> </a:t>
            </a:r>
            <a:r>
              <a:rPr lang="en-US" sz="1800" dirty="0" err="1" smtClean="0"/>
              <a:t>alat</a:t>
            </a:r>
            <a:r>
              <a:rPr lang="en-US" sz="1800" dirty="0" smtClean="0"/>
              <a:t> </a:t>
            </a:r>
            <a:r>
              <a:rPr lang="en-US" sz="1800" dirty="0" err="1" smtClean="0"/>
              <a:t>pendingin</a:t>
            </a:r>
            <a:r>
              <a:rPr lang="en-US" sz="1800" dirty="0" smtClean="0"/>
              <a:t> (AC).</a:t>
            </a:r>
          </a:p>
          <a:p>
            <a:pPr>
              <a:buNone/>
            </a:pPr>
            <a:r>
              <a:rPr lang="en-US" sz="1800" dirty="0" smtClean="0"/>
              <a:t>Sewage treatment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diletakan</a:t>
            </a:r>
            <a:r>
              <a:rPr lang="en-US" sz="1800" dirty="0" smtClean="0"/>
              <a:t> </a:t>
            </a:r>
            <a:r>
              <a:rPr lang="en-US" sz="1800" dirty="0" err="1" smtClean="0"/>
              <a:t>diluar</a:t>
            </a:r>
            <a:r>
              <a:rPr lang="en-US" sz="1800" dirty="0" smtClean="0"/>
              <a:t> </a:t>
            </a:r>
            <a:r>
              <a:rPr lang="en-US" sz="1800" dirty="0" err="1" smtClean="0"/>
              <a:t>gedung</a:t>
            </a:r>
            <a:r>
              <a:rPr lang="en-US" sz="1800" dirty="0" smtClean="0"/>
              <a:t>/</a:t>
            </a:r>
            <a:r>
              <a:rPr lang="en-US" sz="1800" dirty="0" err="1" smtClean="0"/>
              <a:t>halaman</a:t>
            </a:r>
            <a:r>
              <a:rPr lang="en-US" sz="1800" dirty="0" smtClean="0"/>
              <a:t> </a:t>
            </a:r>
            <a:r>
              <a:rPr lang="en-US" sz="1800" dirty="0" err="1" smtClean="0"/>
              <a:t>ataudpt</a:t>
            </a:r>
            <a:r>
              <a:rPr lang="en-US" sz="1800" dirty="0" smtClean="0"/>
              <a:t> </a:t>
            </a:r>
            <a:r>
              <a:rPr lang="en-US" sz="1800" dirty="0" err="1" smtClean="0"/>
              <a:t>juga</a:t>
            </a:r>
            <a:r>
              <a:rPr lang="en-US" sz="1800" dirty="0" smtClean="0"/>
              <a:t> </a:t>
            </a:r>
            <a:r>
              <a:rPr lang="en-US" sz="1800" dirty="0" err="1" smtClean="0"/>
              <a:t>dibuat</a:t>
            </a:r>
            <a:r>
              <a:rPr lang="en-US" sz="1800" dirty="0" smtClean="0"/>
              <a:t> </a:t>
            </a:r>
            <a:r>
              <a:rPr lang="en-US" sz="1800" dirty="0" err="1" smtClean="0"/>
              <a:t>dibagian</a:t>
            </a:r>
            <a:r>
              <a:rPr lang="en-US" sz="1800" dirty="0" smtClean="0"/>
              <a:t> </a:t>
            </a:r>
            <a:r>
              <a:rPr lang="en-US" sz="1800" dirty="0" err="1" smtClean="0"/>
              <a:t>lantai</a:t>
            </a:r>
            <a:r>
              <a:rPr lang="en-US" sz="1800" dirty="0" smtClean="0"/>
              <a:t> </a:t>
            </a:r>
            <a:r>
              <a:rPr lang="en-US" sz="1800" dirty="0" err="1" smtClean="0"/>
              <a:t>yg</a:t>
            </a:r>
            <a:r>
              <a:rPr lang="en-US" sz="1800" dirty="0" smtClean="0"/>
              <a:t> paling </a:t>
            </a:r>
            <a:r>
              <a:rPr lang="en-US" sz="1800" dirty="0" err="1" smtClean="0"/>
              <a:t>bawah</a:t>
            </a:r>
            <a:r>
              <a:rPr lang="en-US" sz="1800" dirty="0" smtClean="0"/>
              <a:t>/</a:t>
            </a:r>
            <a:r>
              <a:rPr lang="en-US" sz="1800" dirty="0" err="1" smtClean="0"/>
              <a:t>lebih</a:t>
            </a:r>
            <a:r>
              <a:rPr lang="en-US" sz="1800" dirty="0" smtClean="0"/>
              <a:t> </a:t>
            </a:r>
            <a:r>
              <a:rPr lang="en-US" sz="1800" dirty="0" err="1" smtClean="0"/>
              <a:t>rendah</a:t>
            </a:r>
            <a:r>
              <a:rPr lang="en-US" sz="1800" dirty="0" smtClean="0"/>
              <a:t> </a:t>
            </a:r>
            <a:r>
              <a:rPr lang="en-US" sz="1800" dirty="0" err="1" smtClean="0"/>
              <a:t>dr</a:t>
            </a:r>
            <a:r>
              <a:rPr lang="en-US" sz="1800" dirty="0" smtClean="0"/>
              <a:t> toilet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terendah</a:t>
            </a:r>
            <a:r>
              <a:rPr lang="en-US" sz="1800" dirty="0" smtClean="0"/>
              <a:t>.</a:t>
            </a:r>
          </a:p>
          <a:p>
            <a:pPr>
              <a:buNone/>
            </a:pPr>
            <a:r>
              <a:rPr lang="en-US" sz="1800" dirty="0" err="1" smtClean="0"/>
              <a:t>Didalam</a:t>
            </a:r>
            <a:r>
              <a:rPr lang="en-US" sz="1800" dirty="0" smtClean="0"/>
              <a:t> </a:t>
            </a:r>
            <a:r>
              <a:rPr lang="en-US" sz="1800" dirty="0" err="1" smtClean="0"/>
              <a:t>ruang</a:t>
            </a:r>
            <a:r>
              <a:rPr lang="en-US" sz="1800" dirty="0" smtClean="0"/>
              <a:t> sewage treatment , org </a:t>
            </a:r>
            <a:r>
              <a:rPr lang="en-US" sz="1800" dirty="0" err="1" smtClean="0"/>
              <a:t>harus</a:t>
            </a:r>
            <a:r>
              <a:rPr lang="en-US" sz="1800" dirty="0" smtClean="0"/>
              <a:t> </a:t>
            </a:r>
            <a:r>
              <a:rPr lang="en-US" sz="1800" dirty="0" err="1" smtClean="0"/>
              <a:t>dpt</a:t>
            </a:r>
            <a:r>
              <a:rPr lang="en-US" sz="1800" dirty="0" smtClean="0"/>
              <a:t> </a:t>
            </a:r>
            <a:r>
              <a:rPr lang="en-US" sz="1800" dirty="0" err="1" smtClean="0"/>
              <a:t>masuk</a:t>
            </a:r>
            <a:r>
              <a:rPr lang="en-US" sz="1800" dirty="0" smtClean="0"/>
              <a:t> </a:t>
            </a:r>
            <a:r>
              <a:rPr lang="en-US" sz="1800" dirty="0" err="1" smtClean="0"/>
              <a:t>utk</a:t>
            </a:r>
            <a:r>
              <a:rPr lang="en-US" sz="1800" dirty="0" smtClean="0"/>
              <a:t> </a:t>
            </a:r>
            <a:r>
              <a:rPr lang="en-US" sz="1800" dirty="0" err="1" smtClean="0"/>
              <a:t>mengontrol</a:t>
            </a:r>
            <a:r>
              <a:rPr lang="en-US" sz="1800" dirty="0" smtClean="0"/>
              <a:t> </a:t>
            </a:r>
            <a:r>
              <a:rPr lang="en-US" sz="1800" dirty="0" err="1" smtClean="0"/>
              <a:t>shg</a:t>
            </a:r>
            <a:r>
              <a:rPr lang="en-US" sz="1800" dirty="0" smtClean="0"/>
              <a:t> </a:t>
            </a:r>
            <a:r>
              <a:rPr lang="en-US" sz="1800" dirty="0" err="1" smtClean="0"/>
              <a:t>diperlukan</a:t>
            </a:r>
            <a:r>
              <a:rPr lang="en-US" sz="1800" dirty="0" smtClean="0"/>
              <a:t> </a:t>
            </a:r>
            <a:r>
              <a:rPr lang="en-US" sz="1800" dirty="0" err="1" smtClean="0"/>
              <a:t>penerangan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ventilasi</a:t>
            </a:r>
            <a:r>
              <a:rPr lang="en-US" sz="1800" dirty="0" smtClean="0"/>
              <a:t> (exhaust fan)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99615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Air </a:t>
            </a:r>
            <a:r>
              <a:rPr lang="en-US" sz="2400" dirty="0" err="1" smtClean="0"/>
              <a:t>limbah</a:t>
            </a:r>
            <a:r>
              <a:rPr lang="en-US" sz="2400" dirty="0" smtClean="0"/>
              <a:t> </a:t>
            </a:r>
            <a:r>
              <a:rPr lang="en-US" sz="2400" dirty="0" err="1" smtClean="0"/>
              <a:t>khusus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1800" dirty="0" err="1" smtClean="0"/>
              <a:t>Adalah</a:t>
            </a:r>
            <a:r>
              <a:rPr lang="en-US" sz="1800" dirty="0" smtClean="0"/>
              <a:t> air </a:t>
            </a:r>
            <a:r>
              <a:rPr lang="en-US" sz="1800" dirty="0" err="1" smtClean="0"/>
              <a:t>bekas</a:t>
            </a:r>
            <a:r>
              <a:rPr lang="en-US" sz="1800" dirty="0" smtClean="0"/>
              <a:t> </a:t>
            </a:r>
            <a:r>
              <a:rPr lang="en-US" sz="1800" dirty="0" err="1" smtClean="0"/>
              <a:t>buangan</a:t>
            </a:r>
            <a:r>
              <a:rPr lang="en-US" sz="1800" dirty="0" smtClean="0"/>
              <a:t> air </a:t>
            </a:r>
            <a:r>
              <a:rPr lang="en-US" sz="1800" dirty="0" err="1" smtClean="0"/>
              <a:t>dr</a:t>
            </a:r>
            <a:r>
              <a:rPr lang="en-US" sz="1800" dirty="0" smtClean="0"/>
              <a:t> kebutuhan2 </a:t>
            </a:r>
            <a:r>
              <a:rPr lang="en-US" sz="1800" dirty="0" err="1" smtClean="0"/>
              <a:t>khusus</a:t>
            </a:r>
            <a:r>
              <a:rPr lang="en-US" sz="1800" dirty="0" smtClean="0"/>
              <a:t> </a:t>
            </a:r>
            <a:r>
              <a:rPr lang="en-US" sz="1800" dirty="0" err="1" smtClean="0"/>
              <a:t>spt</a:t>
            </a:r>
            <a:r>
              <a:rPr lang="en-US" sz="1800" dirty="0" smtClean="0"/>
              <a:t> restoran2 </a:t>
            </a:r>
            <a:r>
              <a:rPr lang="en-US" sz="1800" dirty="0" err="1" smtClean="0"/>
              <a:t>besar</a:t>
            </a:r>
            <a:r>
              <a:rPr lang="en-US" sz="1800" dirty="0" smtClean="0"/>
              <a:t>, pabrik2/</a:t>
            </a:r>
            <a:r>
              <a:rPr lang="en-US" sz="1800" dirty="0" err="1" smtClean="0"/>
              <a:t>industri</a:t>
            </a:r>
            <a:r>
              <a:rPr lang="en-US" sz="1800" dirty="0" smtClean="0"/>
              <a:t> </a:t>
            </a:r>
            <a:r>
              <a:rPr lang="en-US" sz="1800" dirty="0" err="1" smtClean="0"/>
              <a:t>kimia</a:t>
            </a:r>
            <a:r>
              <a:rPr lang="en-US" sz="1800" dirty="0" smtClean="0"/>
              <a:t>, </a:t>
            </a:r>
            <a:r>
              <a:rPr lang="en-US" sz="1800" dirty="0" err="1" smtClean="0"/>
              <a:t>bengkel</a:t>
            </a:r>
            <a:r>
              <a:rPr lang="en-US" sz="1800" dirty="0" smtClean="0"/>
              <a:t>, RS </a:t>
            </a:r>
            <a:r>
              <a:rPr lang="en-US" sz="1800" dirty="0" err="1" smtClean="0"/>
              <a:t>dan</a:t>
            </a:r>
            <a:r>
              <a:rPr lang="en-US" sz="1800" dirty="0" smtClean="0"/>
              <a:t> Lab.</a:t>
            </a:r>
          </a:p>
          <a:p>
            <a:pPr>
              <a:buNone/>
            </a:pPr>
            <a:r>
              <a:rPr lang="en-US" sz="1800" dirty="0" err="1" smtClean="0"/>
              <a:t>Harus</a:t>
            </a:r>
            <a:r>
              <a:rPr lang="en-US" sz="1800" dirty="0" smtClean="0"/>
              <a:t> </a:t>
            </a:r>
            <a:r>
              <a:rPr lang="en-US" sz="1800" dirty="0" err="1" smtClean="0"/>
              <a:t>ditampung</a:t>
            </a:r>
            <a:r>
              <a:rPr lang="en-US" sz="1800" dirty="0" smtClean="0"/>
              <a:t> </a:t>
            </a:r>
            <a:r>
              <a:rPr lang="en-US" sz="1800" dirty="0" err="1" smtClean="0"/>
              <a:t>di</a:t>
            </a:r>
            <a:r>
              <a:rPr lang="en-US" sz="1800" dirty="0" smtClean="0"/>
              <a:t> </a:t>
            </a:r>
            <a:r>
              <a:rPr lang="en-US" sz="1800" dirty="0" err="1" smtClean="0"/>
              <a:t>tempat</a:t>
            </a:r>
            <a:r>
              <a:rPr lang="en-US" sz="1800" dirty="0" smtClean="0"/>
              <a:t> </a:t>
            </a:r>
            <a:r>
              <a:rPr lang="en-US" sz="1800" dirty="0" err="1" smtClean="0"/>
              <a:t>tertentu</a:t>
            </a:r>
            <a:r>
              <a:rPr lang="en-US" sz="1800" dirty="0" smtClean="0"/>
              <a:t> dg treatment </a:t>
            </a:r>
            <a:r>
              <a:rPr lang="en-US" sz="1800" dirty="0" err="1" smtClean="0"/>
              <a:t>tersendiri</a:t>
            </a:r>
            <a:r>
              <a:rPr lang="en-US" sz="1800" dirty="0" smtClean="0"/>
              <a:t>, </a:t>
            </a:r>
            <a:r>
              <a:rPr lang="en-US" sz="1800" dirty="0" err="1" smtClean="0"/>
              <a:t>lalu</a:t>
            </a:r>
            <a:r>
              <a:rPr lang="en-US" sz="1800" dirty="0" smtClean="0"/>
              <a:t> </a:t>
            </a:r>
            <a:r>
              <a:rPr lang="en-US" sz="1800" dirty="0" err="1" smtClean="0"/>
              <a:t>dpt</a:t>
            </a:r>
            <a:r>
              <a:rPr lang="en-US" sz="1800" dirty="0" smtClean="0"/>
              <a:t> </a:t>
            </a:r>
            <a:r>
              <a:rPr lang="en-US" sz="1800" dirty="0" err="1" smtClean="0"/>
              <a:t>dibuang</a:t>
            </a:r>
            <a:r>
              <a:rPr lang="en-US" sz="1800" dirty="0" smtClean="0"/>
              <a:t> bersama2 dg air </a:t>
            </a:r>
            <a:r>
              <a:rPr lang="en-US" sz="1800" dirty="0" err="1" smtClean="0"/>
              <a:t>bekas</a:t>
            </a:r>
            <a:r>
              <a:rPr lang="en-US" sz="1800" dirty="0" smtClean="0"/>
              <a:t> </a:t>
            </a:r>
            <a:r>
              <a:rPr lang="en-US" sz="1800" dirty="0" err="1" smtClean="0"/>
              <a:t>biasa</a:t>
            </a:r>
            <a:r>
              <a:rPr lang="en-US" sz="1800" dirty="0" smtClean="0"/>
              <a:t>. </a:t>
            </a:r>
          </a:p>
          <a:p>
            <a:pPr>
              <a:buNone/>
            </a:pPr>
            <a:r>
              <a:rPr lang="en-US" sz="1800" dirty="0" err="1" smtClean="0"/>
              <a:t>Contoh</a:t>
            </a:r>
            <a:r>
              <a:rPr lang="en-US" sz="1800" dirty="0" smtClean="0"/>
              <a:t>: </a:t>
            </a:r>
            <a:r>
              <a:rPr lang="en-US" sz="1800" dirty="0" err="1" smtClean="0"/>
              <a:t>restoran</a:t>
            </a:r>
            <a:r>
              <a:rPr lang="en-US" sz="1800" dirty="0" smtClean="0"/>
              <a:t> </a:t>
            </a:r>
            <a:r>
              <a:rPr lang="en-US" sz="1800" dirty="0" err="1" smtClean="0"/>
              <a:t>besar</a:t>
            </a:r>
            <a:r>
              <a:rPr lang="en-US" sz="1800" dirty="0" smtClean="0"/>
              <a:t>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membuang</a:t>
            </a:r>
            <a:r>
              <a:rPr lang="en-US" sz="1800" dirty="0" smtClean="0"/>
              <a:t> air </a:t>
            </a:r>
            <a:r>
              <a:rPr lang="en-US" sz="1800" dirty="0" err="1" smtClean="0"/>
              <a:t>limbah</a:t>
            </a:r>
            <a:r>
              <a:rPr lang="en-US" sz="1800" dirty="0" smtClean="0"/>
              <a:t> </a:t>
            </a:r>
            <a:r>
              <a:rPr lang="en-US" sz="1800" dirty="0" err="1" smtClean="0"/>
              <a:t>khusus</a:t>
            </a:r>
            <a:r>
              <a:rPr lang="en-US" sz="1800" dirty="0" smtClean="0"/>
              <a:t> /air </a:t>
            </a:r>
            <a:r>
              <a:rPr lang="en-US" sz="1800" dirty="0" err="1" smtClean="0"/>
              <a:t>buangan</a:t>
            </a:r>
            <a:r>
              <a:rPr lang="en-US" sz="1800" dirty="0" smtClean="0"/>
              <a:t>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mengandung</a:t>
            </a:r>
            <a:r>
              <a:rPr lang="en-US" sz="1800" dirty="0" smtClean="0"/>
              <a:t> </a:t>
            </a:r>
            <a:r>
              <a:rPr lang="en-US" sz="1800" dirty="0" err="1" smtClean="0"/>
              <a:t>lemak</a:t>
            </a:r>
            <a:r>
              <a:rPr lang="en-US" sz="1800" dirty="0" smtClean="0"/>
              <a:t>, </a:t>
            </a:r>
            <a:r>
              <a:rPr lang="en-US" sz="1800" dirty="0" err="1" smtClean="0"/>
              <a:t>sedangkan</a:t>
            </a:r>
            <a:r>
              <a:rPr lang="en-US" sz="1800" dirty="0" smtClean="0"/>
              <a:t> </a:t>
            </a:r>
            <a:r>
              <a:rPr lang="en-US" sz="1800" dirty="0" err="1" smtClean="0"/>
              <a:t>lemak</a:t>
            </a:r>
            <a:r>
              <a:rPr lang="en-US" sz="1800" dirty="0" smtClean="0"/>
              <a:t>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hancur</a:t>
            </a:r>
            <a:r>
              <a:rPr lang="en-US" sz="1800" dirty="0" smtClean="0"/>
              <a:t>/ </a:t>
            </a:r>
            <a:r>
              <a:rPr lang="en-US" sz="1800" dirty="0" err="1" smtClean="0"/>
              <a:t>menyatu</a:t>
            </a:r>
            <a:r>
              <a:rPr lang="en-US" sz="1800" dirty="0" smtClean="0"/>
              <a:t> dg air </a:t>
            </a:r>
            <a:r>
              <a:rPr lang="en-US" sz="1800" dirty="0" err="1" smtClean="0"/>
              <a:t>bekas</a:t>
            </a:r>
            <a:r>
              <a:rPr lang="en-US" sz="1800" dirty="0" smtClean="0"/>
              <a:t> </a:t>
            </a:r>
            <a:r>
              <a:rPr lang="en-US" sz="1800" dirty="0" err="1" smtClean="0"/>
              <a:t>buangan</a:t>
            </a:r>
            <a:r>
              <a:rPr lang="en-US" sz="1800" dirty="0" smtClean="0"/>
              <a:t>. </a:t>
            </a:r>
            <a:r>
              <a:rPr lang="en-US" sz="1800" dirty="0" err="1" smtClean="0"/>
              <a:t>Oleh</a:t>
            </a:r>
            <a:r>
              <a:rPr lang="en-US" sz="1800" dirty="0" smtClean="0"/>
              <a:t> </a:t>
            </a:r>
            <a:r>
              <a:rPr lang="en-US" sz="1800" dirty="0" err="1" smtClean="0"/>
              <a:t>krn</a:t>
            </a:r>
            <a:r>
              <a:rPr lang="en-US" sz="1800" dirty="0" smtClean="0"/>
              <a:t> </a:t>
            </a:r>
            <a:r>
              <a:rPr lang="en-US" sz="1800" dirty="0" err="1" smtClean="0"/>
              <a:t>itu</a:t>
            </a:r>
            <a:r>
              <a:rPr lang="en-US" sz="1800" dirty="0" smtClean="0"/>
              <a:t> </a:t>
            </a:r>
            <a:r>
              <a:rPr lang="en-US" sz="1800" dirty="0" err="1" smtClean="0"/>
              <a:t>perlu</a:t>
            </a:r>
            <a:r>
              <a:rPr lang="en-US" sz="1800" dirty="0" smtClean="0"/>
              <a:t> </a:t>
            </a:r>
            <a:r>
              <a:rPr lang="en-US" sz="1800" dirty="0" err="1" smtClean="0"/>
              <a:t>diadakan</a:t>
            </a:r>
            <a:r>
              <a:rPr lang="en-US" sz="1800" dirty="0" smtClean="0"/>
              <a:t> treatment </a:t>
            </a:r>
            <a:r>
              <a:rPr lang="en-US" sz="1800" dirty="0" err="1" smtClean="0"/>
              <a:t>lebih</a:t>
            </a:r>
            <a:r>
              <a:rPr lang="en-US" sz="1800" dirty="0" smtClean="0"/>
              <a:t> </a:t>
            </a:r>
            <a:r>
              <a:rPr lang="en-US" sz="1800" dirty="0" err="1" smtClean="0"/>
              <a:t>dulu</a:t>
            </a:r>
            <a:r>
              <a:rPr lang="en-US" sz="1800" dirty="0" smtClean="0"/>
              <a:t>. </a:t>
            </a:r>
            <a:r>
              <a:rPr lang="en-US" sz="1800" dirty="0" err="1" smtClean="0"/>
              <a:t>Alat</a:t>
            </a:r>
            <a:r>
              <a:rPr lang="en-US" sz="1800" dirty="0" smtClean="0"/>
              <a:t> </a:t>
            </a:r>
            <a:r>
              <a:rPr lang="en-US" sz="1800" dirty="0" err="1" smtClean="0"/>
              <a:t>ini</a:t>
            </a:r>
            <a:r>
              <a:rPr lang="en-US" sz="1800" dirty="0" smtClean="0"/>
              <a:t> </a:t>
            </a:r>
            <a:r>
              <a:rPr lang="en-US" sz="1800" dirty="0" err="1" smtClean="0"/>
              <a:t>disebut</a:t>
            </a:r>
            <a:r>
              <a:rPr lang="en-US" sz="1800" dirty="0" smtClean="0"/>
              <a:t> </a:t>
            </a:r>
            <a:r>
              <a:rPr lang="en-US" sz="1800" i="1" dirty="0" smtClean="0"/>
              <a:t>grease trap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perangkap</a:t>
            </a:r>
            <a:r>
              <a:rPr lang="en-US" sz="1800" dirty="0" smtClean="0"/>
              <a:t> </a:t>
            </a:r>
            <a:r>
              <a:rPr lang="en-US" sz="1800" dirty="0" err="1" smtClean="0"/>
              <a:t>lemak</a:t>
            </a:r>
            <a:r>
              <a:rPr lang="en-US" sz="1800" dirty="0" smtClean="0"/>
              <a:t> (</a:t>
            </a:r>
            <a:r>
              <a:rPr lang="en-US" sz="1800" dirty="0" err="1" smtClean="0"/>
              <a:t>lihat</a:t>
            </a:r>
            <a:r>
              <a:rPr lang="en-US" sz="1800" dirty="0" smtClean="0"/>
              <a:t> </a:t>
            </a:r>
            <a:r>
              <a:rPr lang="en-US" sz="1800" dirty="0" err="1" smtClean="0"/>
              <a:t>gambar</a:t>
            </a:r>
            <a:r>
              <a:rPr lang="en-US" sz="1800" dirty="0" smtClean="0"/>
              <a:t>)</a:t>
            </a:r>
          </a:p>
          <a:p>
            <a:pPr>
              <a:buNone/>
            </a:pPr>
            <a:r>
              <a:rPr lang="en-US" sz="1800" i="1" dirty="0" smtClean="0"/>
              <a:t>Air </a:t>
            </a:r>
            <a:r>
              <a:rPr lang="en-US" sz="1800" i="1" dirty="0" err="1" smtClean="0"/>
              <a:t>hujan</a:t>
            </a:r>
            <a:r>
              <a:rPr lang="en-US" sz="1800" dirty="0" smtClean="0"/>
              <a:t>  </a:t>
            </a:r>
          </a:p>
          <a:p>
            <a:pPr>
              <a:buNone/>
            </a:pPr>
            <a:r>
              <a:rPr lang="en-US" sz="1800" dirty="0" err="1" smtClean="0"/>
              <a:t>Adalah</a:t>
            </a:r>
            <a:r>
              <a:rPr lang="en-US" sz="1800" dirty="0" smtClean="0"/>
              <a:t> air </a:t>
            </a:r>
            <a:r>
              <a:rPr lang="en-US" sz="1800" dirty="0" err="1" smtClean="0"/>
              <a:t>dr</a:t>
            </a:r>
            <a:r>
              <a:rPr lang="en-US" sz="1800" dirty="0" smtClean="0"/>
              <a:t> </a:t>
            </a:r>
            <a:r>
              <a:rPr lang="en-US" sz="1800" dirty="0" err="1" smtClean="0"/>
              <a:t>awan</a:t>
            </a:r>
            <a:r>
              <a:rPr lang="en-US" sz="1800" dirty="0" smtClean="0"/>
              <a:t>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jatuh</a:t>
            </a:r>
            <a:r>
              <a:rPr lang="en-US" sz="1800" dirty="0" smtClean="0"/>
              <a:t> </a:t>
            </a:r>
            <a:r>
              <a:rPr lang="en-US" sz="1800" dirty="0" err="1" smtClean="0"/>
              <a:t>di</a:t>
            </a:r>
            <a:r>
              <a:rPr lang="en-US" sz="1800" dirty="0" smtClean="0"/>
              <a:t> </a:t>
            </a:r>
            <a:r>
              <a:rPr lang="en-US" sz="1800" dirty="0" err="1" smtClean="0"/>
              <a:t>permukaan</a:t>
            </a:r>
            <a:r>
              <a:rPr lang="en-US" sz="1800" dirty="0" smtClean="0"/>
              <a:t> </a:t>
            </a:r>
            <a:r>
              <a:rPr lang="en-US" sz="1800" dirty="0" err="1" smtClean="0"/>
              <a:t>tanah</a:t>
            </a:r>
            <a:r>
              <a:rPr lang="en-US" sz="1800" dirty="0" smtClean="0"/>
              <a:t>.</a:t>
            </a:r>
          </a:p>
          <a:p>
            <a:pPr>
              <a:buNone/>
            </a:pPr>
            <a:r>
              <a:rPr lang="en-US" sz="1800" dirty="0" smtClean="0"/>
              <a:t>Air </a:t>
            </a:r>
            <a:r>
              <a:rPr lang="en-US" sz="1800" dirty="0" err="1" smtClean="0"/>
              <a:t>ini</a:t>
            </a:r>
            <a:r>
              <a:rPr lang="en-US" sz="1800" dirty="0" smtClean="0"/>
              <a:t> </a:t>
            </a:r>
            <a:r>
              <a:rPr lang="en-US" sz="1800" dirty="0" err="1" smtClean="0"/>
              <a:t>disalurkan</a:t>
            </a:r>
            <a:r>
              <a:rPr lang="en-US" sz="1800" dirty="0" smtClean="0"/>
              <a:t> </a:t>
            </a:r>
            <a:r>
              <a:rPr lang="en-US" sz="1800" dirty="0" err="1" smtClean="0"/>
              <a:t>ke</a:t>
            </a:r>
            <a:r>
              <a:rPr lang="en-US" sz="1800" dirty="0" smtClean="0"/>
              <a:t> saluran2 </a:t>
            </a:r>
            <a:r>
              <a:rPr lang="en-US" sz="1800" dirty="0" err="1" smtClean="0"/>
              <a:t>tertentu</a:t>
            </a:r>
            <a:r>
              <a:rPr lang="en-US" sz="1800" dirty="0" smtClean="0"/>
              <a:t>. </a:t>
            </a:r>
            <a:r>
              <a:rPr lang="en-US" sz="1800" dirty="0" err="1" smtClean="0"/>
              <a:t>Mengingat</a:t>
            </a:r>
            <a:r>
              <a:rPr lang="en-US" sz="1800" dirty="0" smtClean="0"/>
              <a:t> air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jatuh</a:t>
            </a:r>
            <a:r>
              <a:rPr lang="en-US" sz="1800" dirty="0" smtClean="0"/>
              <a:t>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sama</a:t>
            </a:r>
            <a:r>
              <a:rPr lang="en-US" sz="1800" dirty="0" smtClean="0"/>
              <a:t> </a:t>
            </a:r>
            <a:r>
              <a:rPr lang="en-US" sz="1800" dirty="0" err="1" smtClean="0"/>
              <a:t>dialami</a:t>
            </a:r>
            <a:r>
              <a:rPr lang="en-US" sz="1800" dirty="0" smtClean="0"/>
              <a:t> pd </a:t>
            </a:r>
            <a:r>
              <a:rPr lang="en-US" sz="1800" dirty="0" err="1" smtClean="0"/>
              <a:t>setiap</a:t>
            </a:r>
            <a:r>
              <a:rPr lang="en-US" sz="1800" dirty="0" smtClean="0"/>
              <a:t> </a:t>
            </a:r>
            <a:r>
              <a:rPr lang="en-US" sz="1800" dirty="0" err="1" smtClean="0"/>
              <a:t>bangunan</a:t>
            </a:r>
            <a:r>
              <a:rPr lang="en-US" sz="1800" dirty="0" smtClean="0"/>
              <a:t> </a:t>
            </a:r>
            <a:r>
              <a:rPr lang="en-US" sz="1800" dirty="0" err="1" smtClean="0"/>
              <a:t>tergantung</a:t>
            </a:r>
            <a:r>
              <a:rPr lang="en-US" sz="1800" dirty="0" smtClean="0"/>
              <a:t> </a:t>
            </a:r>
            <a:r>
              <a:rPr lang="en-US" sz="1800" dirty="0" err="1" smtClean="0"/>
              <a:t>letak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kondisi</a:t>
            </a:r>
            <a:r>
              <a:rPr lang="en-US" sz="1800" dirty="0" smtClean="0"/>
              <a:t> </a:t>
            </a:r>
            <a:r>
              <a:rPr lang="en-US" sz="1800" dirty="0" err="1" smtClean="0"/>
              <a:t>bangunan</a:t>
            </a:r>
            <a:r>
              <a:rPr lang="en-US" sz="1800" dirty="0" smtClean="0"/>
              <a:t> </a:t>
            </a:r>
            <a:r>
              <a:rPr lang="en-US" sz="1800" dirty="0" err="1" smtClean="0"/>
              <a:t>berada</a:t>
            </a:r>
            <a:r>
              <a:rPr lang="en-US" sz="1800" dirty="0" smtClean="0"/>
              <a:t>, </a:t>
            </a:r>
            <a:r>
              <a:rPr lang="en-US" sz="1800" dirty="0" err="1" smtClean="0"/>
              <a:t>maka</a:t>
            </a:r>
            <a:r>
              <a:rPr lang="en-US" sz="1800" dirty="0" smtClean="0"/>
              <a:t> </a:t>
            </a:r>
            <a:r>
              <a:rPr lang="en-US" sz="1800" dirty="0" err="1" smtClean="0"/>
              <a:t>utk</a:t>
            </a:r>
            <a:r>
              <a:rPr lang="en-US" sz="1800" dirty="0" smtClean="0"/>
              <a:t> </a:t>
            </a:r>
            <a:r>
              <a:rPr lang="en-US" sz="1800" dirty="0" err="1" smtClean="0"/>
              <a:t>penyalurannya</a:t>
            </a:r>
            <a:r>
              <a:rPr lang="en-US" sz="1800" dirty="0" smtClean="0"/>
              <a:t> </a:t>
            </a:r>
            <a:r>
              <a:rPr lang="en-US" sz="1800" dirty="0" err="1" smtClean="0"/>
              <a:t>diperlukan</a:t>
            </a:r>
            <a:r>
              <a:rPr lang="en-US" sz="1800" dirty="0" smtClean="0"/>
              <a:t> pipa2 </a:t>
            </a:r>
            <a:r>
              <a:rPr lang="en-US" sz="1800" dirty="0" err="1" smtClean="0"/>
              <a:t>plambing</a:t>
            </a:r>
            <a:r>
              <a:rPr lang="en-US" sz="1800" dirty="0" smtClean="0"/>
              <a:t> </a:t>
            </a:r>
            <a:r>
              <a:rPr lang="en-US" sz="1800" dirty="0" err="1" smtClean="0"/>
              <a:t>tersendiri</a:t>
            </a:r>
            <a:r>
              <a:rPr lang="en-US" sz="1800" dirty="0" smtClean="0"/>
              <a:t>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dihitung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diukur</a:t>
            </a:r>
            <a:r>
              <a:rPr lang="en-US" sz="1800" dirty="0" smtClean="0"/>
              <a:t> </a:t>
            </a:r>
            <a:r>
              <a:rPr lang="en-US" sz="1800" dirty="0" err="1" smtClean="0"/>
              <a:t>dr</a:t>
            </a:r>
            <a:r>
              <a:rPr lang="en-US" sz="1800" dirty="0" smtClean="0"/>
              <a:t> </a:t>
            </a:r>
            <a:r>
              <a:rPr lang="en-US" sz="1800" dirty="0" err="1" smtClean="0"/>
              <a:t>atap</a:t>
            </a:r>
            <a:r>
              <a:rPr lang="en-US" sz="1800" dirty="0" smtClean="0"/>
              <a:t>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menerima</a:t>
            </a:r>
            <a:r>
              <a:rPr lang="en-US" sz="1800" dirty="0" smtClean="0"/>
              <a:t> air </a:t>
            </a:r>
            <a:r>
              <a:rPr lang="en-US" sz="1800" dirty="0" err="1" smtClean="0"/>
              <a:t>hujan</a:t>
            </a:r>
            <a:r>
              <a:rPr lang="en-US" sz="1800" dirty="0" smtClean="0"/>
              <a:t> </a:t>
            </a:r>
            <a:r>
              <a:rPr lang="en-US" sz="1800" dirty="0" err="1" smtClean="0"/>
              <a:t>tsb</a:t>
            </a:r>
            <a:r>
              <a:rPr lang="en-US" sz="1800" dirty="0" smtClean="0"/>
              <a:t>.</a:t>
            </a:r>
          </a:p>
          <a:p>
            <a:pPr>
              <a:buNone/>
            </a:pPr>
            <a:r>
              <a:rPr lang="en-US" sz="1800" dirty="0" smtClean="0"/>
              <a:t>Air </a:t>
            </a:r>
            <a:r>
              <a:rPr lang="en-US" sz="1800" dirty="0" err="1" smtClean="0"/>
              <a:t>hujan</a:t>
            </a:r>
            <a:r>
              <a:rPr lang="en-US" sz="1800" dirty="0" smtClean="0"/>
              <a:t>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jatuh</a:t>
            </a:r>
            <a:r>
              <a:rPr lang="en-US" sz="1800" dirty="0" smtClean="0"/>
              <a:t> pd </a:t>
            </a:r>
            <a:r>
              <a:rPr lang="en-US" sz="1800" dirty="0" err="1" smtClean="0"/>
              <a:t>rumah</a:t>
            </a:r>
            <a:r>
              <a:rPr lang="en-US" sz="1800" dirty="0" smtClean="0"/>
              <a:t> </a:t>
            </a:r>
            <a:r>
              <a:rPr lang="en-US" sz="1800" dirty="0" err="1" smtClean="0"/>
              <a:t>tinggal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kompleks</a:t>
            </a:r>
            <a:r>
              <a:rPr lang="en-US" sz="1800" dirty="0" smtClean="0"/>
              <a:t> </a:t>
            </a:r>
            <a:r>
              <a:rPr lang="en-US" sz="1800" dirty="0" err="1" smtClean="0"/>
              <a:t>perumahan</a:t>
            </a:r>
            <a:r>
              <a:rPr lang="en-US" sz="1800" dirty="0" smtClean="0"/>
              <a:t> </a:t>
            </a:r>
            <a:r>
              <a:rPr lang="en-US" sz="1800" dirty="0" err="1" smtClean="0"/>
              <a:t>disalurkan</a:t>
            </a:r>
            <a:r>
              <a:rPr lang="en-US" sz="1800" dirty="0" smtClean="0"/>
              <a:t> </a:t>
            </a:r>
            <a:r>
              <a:rPr lang="en-US" sz="1800" dirty="0" err="1" smtClean="0"/>
              <a:t>melalui</a:t>
            </a:r>
            <a:r>
              <a:rPr lang="en-US" sz="1800" dirty="0" smtClean="0"/>
              <a:t> talang2 </a:t>
            </a:r>
            <a:r>
              <a:rPr lang="en-US" sz="1800" dirty="0" err="1" smtClean="0"/>
              <a:t>vertikal</a:t>
            </a:r>
            <a:r>
              <a:rPr lang="en-US" sz="1800" dirty="0" smtClean="0"/>
              <a:t> dg diameter  3” (minimal)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diteruskan</a:t>
            </a:r>
            <a:r>
              <a:rPr lang="en-US" sz="1800" dirty="0" smtClean="0"/>
              <a:t> </a:t>
            </a:r>
            <a:r>
              <a:rPr lang="en-US" sz="1800" dirty="0" err="1" smtClean="0"/>
              <a:t>ke</a:t>
            </a:r>
            <a:r>
              <a:rPr lang="en-US" sz="1800" dirty="0" smtClean="0"/>
              <a:t> saluran2 horizontal dg </a:t>
            </a:r>
            <a:r>
              <a:rPr lang="en-US" sz="1800" dirty="0" err="1" smtClean="0"/>
              <a:t>kemiringan</a:t>
            </a:r>
            <a:r>
              <a:rPr lang="en-US" sz="1800" dirty="0" smtClean="0"/>
              <a:t> 0,5-1% dg </a:t>
            </a:r>
            <a:r>
              <a:rPr lang="en-US" sz="1800" dirty="0" err="1" smtClean="0"/>
              <a:t>jarak</a:t>
            </a:r>
            <a:r>
              <a:rPr lang="en-US" sz="1800" dirty="0" smtClean="0"/>
              <a:t> </a:t>
            </a:r>
            <a:r>
              <a:rPr lang="en-US" sz="1800" dirty="0" err="1" smtClean="0"/>
              <a:t>terpendek</a:t>
            </a:r>
            <a:r>
              <a:rPr lang="en-US" sz="1800" dirty="0" smtClean="0"/>
              <a:t> </a:t>
            </a:r>
            <a:r>
              <a:rPr lang="en-US" sz="1800" dirty="0" err="1" smtClean="0"/>
              <a:t>menuju</a:t>
            </a:r>
            <a:r>
              <a:rPr lang="en-US" sz="1800" dirty="0" smtClean="0"/>
              <a:t> </a:t>
            </a:r>
            <a:r>
              <a:rPr lang="en-US" sz="1800" dirty="0" err="1" smtClean="0"/>
              <a:t>ke</a:t>
            </a:r>
            <a:r>
              <a:rPr lang="en-US" sz="1800" dirty="0" smtClean="0"/>
              <a:t> </a:t>
            </a:r>
            <a:r>
              <a:rPr lang="en-US" sz="1800" dirty="0" err="1" smtClean="0"/>
              <a:t>saluran</a:t>
            </a:r>
            <a:r>
              <a:rPr lang="en-US" sz="1800" dirty="0" smtClean="0"/>
              <a:t> </a:t>
            </a:r>
            <a:r>
              <a:rPr lang="en-US" sz="1800" dirty="0" err="1" smtClean="0"/>
              <a:t>terbuka</a:t>
            </a:r>
            <a:r>
              <a:rPr lang="en-US" sz="1800" dirty="0" smtClean="0"/>
              <a:t> </a:t>
            </a:r>
            <a:r>
              <a:rPr lang="en-US" sz="1800" dirty="0" err="1" smtClean="0"/>
              <a:t>lingkungan</a:t>
            </a:r>
            <a:r>
              <a:rPr lang="en-US" sz="1800" dirty="0" smtClean="0"/>
              <a:t>.</a:t>
            </a:r>
          </a:p>
          <a:p>
            <a:pPr>
              <a:buNone/>
            </a:pPr>
            <a:r>
              <a:rPr lang="en-US" sz="1800" dirty="0" smtClean="0"/>
              <a:t>Air </a:t>
            </a:r>
            <a:r>
              <a:rPr lang="en-US" sz="1800" dirty="0" err="1" smtClean="0"/>
              <a:t>hujan</a:t>
            </a:r>
            <a:r>
              <a:rPr lang="en-US" sz="1800" dirty="0" smtClean="0"/>
              <a:t> </a:t>
            </a:r>
            <a:r>
              <a:rPr lang="en-US" sz="1800" dirty="0" err="1" smtClean="0"/>
              <a:t>tsb</a:t>
            </a:r>
            <a:r>
              <a:rPr lang="en-US" sz="1800" dirty="0" smtClean="0"/>
              <a:t> </a:t>
            </a:r>
            <a:r>
              <a:rPr lang="en-US" sz="1800" dirty="0" err="1" smtClean="0"/>
              <a:t>disalurkan</a:t>
            </a:r>
            <a:r>
              <a:rPr lang="en-US" sz="1800" dirty="0" smtClean="0"/>
              <a:t> dg </a:t>
            </a:r>
            <a:r>
              <a:rPr lang="en-US" sz="1800" dirty="0" err="1" smtClean="0"/>
              <a:t>pipa</a:t>
            </a:r>
            <a:r>
              <a:rPr lang="en-US" sz="1800" dirty="0" smtClean="0"/>
              <a:t> </a:t>
            </a:r>
            <a:r>
              <a:rPr lang="en-US" sz="1800" dirty="0" err="1" smtClean="0"/>
              <a:t>tersendiri</a:t>
            </a:r>
            <a:r>
              <a:rPr lang="en-US" sz="1800" dirty="0" smtClean="0"/>
              <a:t> dg </a:t>
            </a:r>
            <a:r>
              <a:rPr lang="en-US" sz="1800" dirty="0" err="1" smtClean="0"/>
              <a:t>saringan</a:t>
            </a:r>
            <a:r>
              <a:rPr lang="en-US" sz="1800" dirty="0" smtClean="0"/>
              <a:t> </a:t>
            </a:r>
            <a:r>
              <a:rPr lang="en-US" sz="1800" dirty="0" err="1" smtClean="0"/>
              <a:t>khusus</a:t>
            </a:r>
            <a:r>
              <a:rPr lang="en-US" sz="1800" dirty="0" smtClean="0"/>
              <a:t>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terpisah</a:t>
            </a:r>
            <a:r>
              <a:rPr lang="en-US" sz="1800" dirty="0" smtClean="0"/>
              <a:t> dg </a:t>
            </a:r>
            <a:r>
              <a:rPr lang="en-US" sz="1800" dirty="0" err="1" smtClean="0"/>
              <a:t>pipa</a:t>
            </a:r>
            <a:r>
              <a:rPr lang="en-US" sz="1800" dirty="0" smtClean="0"/>
              <a:t> air </a:t>
            </a:r>
            <a:r>
              <a:rPr lang="en-US" sz="1800" dirty="0" err="1" smtClean="0"/>
              <a:t>bekas</a:t>
            </a:r>
            <a:r>
              <a:rPr lang="en-US" sz="1800" dirty="0" smtClean="0"/>
              <a:t>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06449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dirty="0" err="1" smtClean="0"/>
              <a:t>Utk</a:t>
            </a:r>
            <a:r>
              <a:rPr lang="en-US" sz="1800" dirty="0" smtClean="0"/>
              <a:t> daerah2 </a:t>
            </a:r>
            <a:r>
              <a:rPr lang="en-US" sz="1800" dirty="0" err="1" smtClean="0"/>
              <a:t>tertentu</a:t>
            </a:r>
            <a:r>
              <a:rPr lang="en-US" sz="1800" dirty="0" smtClean="0"/>
              <a:t>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penyerapan</a:t>
            </a:r>
            <a:r>
              <a:rPr lang="en-US" sz="1800" dirty="0" smtClean="0"/>
              <a:t> air </a:t>
            </a:r>
            <a:r>
              <a:rPr lang="en-US" sz="1800" dirty="0" err="1" smtClean="0"/>
              <a:t>tanahnya</a:t>
            </a:r>
            <a:r>
              <a:rPr lang="en-US" sz="1800" dirty="0" smtClean="0"/>
              <a:t> </a:t>
            </a:r>
            <a:r>
              <a:rPr lang="en-US" sz="1800" dirty="0" err="1" smtClean="0"/>
              <a:t>cukup</a:t>
            </a:r>
            <a:r>
              <a:rPr lang="en-US" sz="1800" dirty="0" smtClean="0"/>
              <a:t> </a:t>
            </a:r>
            <a:r>
              <a:rPr lang="en-US" sz="1800" dirty="0" err="1" smtClean="0"/>
              <a:t>baik</a:t>
            </a:r>
            <a:r>
              <a:rPr lang="en-US" sz="1800" dirty="0" smtClean="0"/>
              <a:t>, </a:t>
            </a:r>
            <a:r>
              <a:rPr lang="en-US" sz="1800" dirty="0" err="1" smtClean="0"/>
              <a:t>dibuat</a:t>
            </a:r>
            <a:r>
              <a:rPr lang="en-US" sz="1800" dirty="0" smtClean="0"/>
              <a:t> </a:t>
            </a:r>
            <a:r>
              <a:rPr lang="en-US" sz="1800" dirty="0" err="1" smtClean="0"/>
              <a:t>bak</a:t>
            </a:r>
            <a:r>
              <a:rPr lang="en-US" sz="1800" dirty="0" smtClean="0"/>
              <a:t> </a:t>
            </a:r>
            <a:r>
              <a:rPr lang="en-US" sz="1800" dirty="0" err="1" smtClean="0"/>
              <a:t>penampung</a:t>
            </a:r>
            <a:r>
              <a:rPr lang="en-US" sz="1800" dirty="0" smtClean="0"/>
              <a:t> air </a:t>
            </a:r>
            <a:r>
              <a:rPr lang="en-US" sz="1800" dirty="0" err="1" smtClean="0"/>
              <a:t>hujan</a:t>
            </a:r>
            <a:r>
              <a:rPr lang="en-US" sz="1800" dirty="0" smtClean="0"/>
              <a:t> </a:t>
            </a:r>
            <a:r>
              <a:rPr lang="en-US" sz="1800" dirty="0" err="1" smtClean="0"/>
              <a:t>lalu</a:t>
            </a:r>
            <a:r>
              <a:rPr lang="en-US" sz="1800" dirty="0" smtClean="0"/>
              <a:t> </a:t>
            </a:r>
            <a:r>
              <a:rPr lang="en-US" sz="1800" dirty="0" err="1" smtClean="0"/>
              <a:t>diresapkan</a:t>
            </a:r>
            <a:r>
              <a:rPr lang="en-US" sz="1800" dirty="0" smtClean="0"/>
              <a:t> pd </a:t>
            </a:r>
            <a:r>
              <a:rPr lang="en-US" sz="1800" dirty="0" err="1" smtClean="0"/>
              <a:t>tanah</a:t>
            </a:r>
            <a:r>
              <a:rPr lang="en-US" sz="1800" dirty="0" smtClean="0"/>
              <a:t> </a:t>
            </a:r>
            <a:r>
              <a:rPr lang="en-US" sz="1800" dirty="0" err="1" smtClean="0"/>
              <a:t>gembur</a:t>
            </a:r>
            <a:r>
              <a:rPr lang="en-US" sz="1800" dirty="0" smtClean="0"/>
              <a:t> dg </a:t>
            </a:r>
            <a:r>
              <a:rPr lang="en-US" sz="1800" dirty="0" err="1" smtClean="0"/>
              <a:t>dasar</a:t>
            </a:r>
            <a:r>
              <a:rPr lang="en-US" sz="1800" dirty="0" smtClean="0"/>
              <a:t>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dibuat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pasangan</a:t>
            </a:r>
            <a:r>
              <a:rPr lang="en-US" sz="1800" dirty="0" smtClean="0"/>
              <a:t> koral2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ijuk</a:t>
            </a:r>
            <a:r>
              <a:rPr lang="en-US" sz="1800" dirty="0" smtClean="0"/>
              <a:t>. </a:t>
            </a:r>
            <a:r>
              <a:rPr lang="en-US" sz="1800" dirty="0" err="1" smtClean="0"/>
              <a:t>Peresapan</a:t>
            </a:r>
            <a:r>
              <a:rPr lang="en-US" sz="1800" dirty="0" smtClean="0"/>
              <a:t> air </a:t>
            </a:r>
            <a:r>
              <a:rPr lang="en-US" sz="1800" dirty="0" err="1" smtClean="0"/>
              <a:t>ini</a:t>
            </a:r>
            <a:r>
              <a:rPr lang="en-US" sz="1800" dirty="0" smtClean="0"/>
              <a:t> </a:t>
            </a:r>
            <a:r>
              <a:rPr lang="en-US" sz="1800" dirty="0" err="1" smtClean="0"/>
              <a:t>bertujuan</a:t>
            </a:r>
            <a:r>
              <a:rPr lang="en-US" sz="1800" dirty="0" smtClean="0"/>
              <a:t> spy air </a:t>
            </a:r>
            <a:r>
              <a:rPr lang="en-US" sz="1800" dirty="0" err="1" smtClean="0"/>
              <a:t>hujan</a:t>
            </a:r>
            <a:r>
              <a:rPr lang="en-US" sz="1800" dirty="0" smtClean="0"/>
              <a:t>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datang</a:t>
            </a:r>
            <a:r>
              <a:rPr lang="en-US" sz="1800" dirty="0" smtClean="0"/>
              <a:t>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terbuang</a:t>
            </a:r>
            <a:r>
              <a:rPr lang="en-US" sz="1800" dirty="0" smtClean="0"/>
              <a:t> </a:t>
            </a:r>
            <a:r>
              <a:rPr lang="en-US" sz="1800" dirty="0" err="1" smtClean="0"/>
              <a:t>percuma</a:t>
            </a:r>
            <a:r>
              <a:rPr lang="en-US" sz="1800" dirty="0" smtClean="0"/>
              <a:t> </a:t>
            </a:r>
            <a:r>
              <a:rPr lang="en-US" sz="1800" dirty="0" err="1" smtClean="0"/>
              <a:t>ke</a:t>
            </a:r>
            <a:r>
              <a:rPr lang="en-US" sz="1800" dirty="0" smtClean="0"/>
              <a:t> </a:t>
            </a:r>
            <a:r>
              <a:rPr lang="en-US" sz="1800" dirty="0" err="1" smtClean="0"/>
              <a:t>selokan</a:t>
            </a:r>
            <a:r>
              <a:rPr lang="en-US" sz="1800" dirty="0" smtClean="0"/>
              <a:t>  </a:t>
            </a:r>
            <a:r>
              <a:rPr lang="en-US" sz="1800" dirty="0" err="1" smtClean="0"/>
              <a:t>lingkungan</a:t>
            </a:r>
            <a:r>
              <a:rPr lang="en-US" sz="1800" dirty="0" smtClean="0"/>
              <a:t>, </a:t>
            </a:r>
            <a:r>
              <a:rPr lang="en-US" sz="1800" dirty="0" err="1" smtClean="0"/>
              <a:t>tetapi</a:t>
            </a:r>
            <a:r>
              <a:rPr lang="en-US" sz="1800" dirty="0" smtClean="0"/>
              <a:t> </a:t>
            </a:r>
            <a:r>
              <a:rPr lang="en-US" sz="1800" dirty="0" err="1" smtClean="0"/>
              <a:t>meresap</a:t>
            </a:r>
            <a:r>
              <a:rPr lang="en-US" sz="1800" dirty="0" smtClean="0"/>
              <a:t> </a:t>
            </a:r>
            <a:r>
              <a:rPr lang="en-US" sz="1800" dirty="0" err="1" smtClean="0"/>
              <a:t>shg</a:t>
            </a:r>
            <a:r>
              <a:rPr lang="en-US" sz="1800" dirty="0" smtClean="0"/>
              <a:t> </a:t>
            </a:r>
            <a:r>
              <a:rPr lang="en-US" sz="1800" dirty="0" err="1" smtClean="0"/>
              <a:t>tanah</a:t>
            </a:r>
            <a:r>
              <a:rPr lang="en-US" sz="1800" dirty="0" smtClean="0"/>
              <a:t> </a:t>
            </a:r>
            <a:r>
              <a:rPr lang="en-US" sz="1800" dirty="0" err="1" smtClean="0"/>
              <a:t>tsb</a:t>
            </a:r>
            <a:r>
              <a:rPr lang="en-US" sz="1800" dirty="0" smtClean="0"/>
              <a:t> </a:t>
            </a:r>
            <a:r>
              <a:rPr lang="en-US" sz="1800" dirty="0" err="1" smtClean="0"/>
              <a:t>menjadi</a:t>
            </a:r>
            <a:r>
              <a:rPr lang="en-US" sz="1800" dirty="0" smtClean="0"/>
              <a:t> </a:t>
            </a:r>
            <a:r>
              <a:rPr lang="en-US" sz="1800" dirty="0" err="1" smtClean="0"/>
              <a:t>daerah</a:t>
            </a:r>
            <a:r>
              <a:rPr lang="en-US" sz="1800" dirty="0" smtClean="0"/>
              <a:t> </a:t>
            </a:r>
            <a:r>
              <a:rPr lang="en-US" sz="1800" dirty="0" err="1" smtClean="0"/>
              <a:t>mengandung</a:t>
            </a:r>
            <a:r>
              <a:rPr lang="en-US" sz="1800" dirty="0" smtClean="0"/>
              <a:t> </a:t>
            </a:r>
            <a:r>
              <a:rPr lang="en-US" sz="1800" dirty="0" err="1" smtClean="0"/>
              <a:t>banyak</a:t>
            </a:r>
            <a:r>
              <a:rPr lang="en-US" sz="1800" dirty="0" smtClean="0"/>
              <a:t> air,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nantinya</a:t>
            </a:r>
            <a:r>
              <a:rPr lang="en-US" sz="1800" dirty="0" smtClean="0"/>
              <a:t> </a:t>
            </a:r>
            <a:r>
              <a:rPr lang="en-US" sz="1800" dirty="0" err="1" smtClean="0"/>
              <a:t>akan</a:t>
            </a:r>
            <a:r>
              <a:rPr lang="en-US" sz="1800" dirty="0" smtClean="0"/>
              <a:t> </a:t>
            </a:r>
            <a:r>
              <a:rPr lang="en-US" sz="1800" dirty="0" err="1" smtClean="0"/>
              <a:t>digunakan</a:t>
            </a:r>
            <a:r>
              <a:rPr lang="en-US" sz="1800" dirty="0" smtClean="0"/>
              <a:t> </a:t>
            </a:r>
            <a:r>
              <a:rPr lang="en-US" sz="1800" dirty="0" err="1" smtClean="0"/>
              <a:t>utk</a:t>
            </a:r>
            <a:r>
              <a:rPr lang="en-US" sz="1800" dirty="0" smtClean="0"/>
              <a:t> </a:t>
            </a:r>
            <a:r>
              <a:rPr lang="en-US" sz="1800" dirty="0" err="1" smtClean="0"/>
              <a:t>kebutuhan</a:t>
            </a:r>
            <a:r>
              <a:rPr lang="en-US" sz="1800" dirty="0" smtClean="0"/>
              <a:t> air </a:t>
            </a:r>
            <a:r>
              <a:rPr lang="en-US" sz="1800" dirty="0" err="1" smtClean="0"/>
              <a:t>didaerah</a:t>
            </a:r>
            <a:r>
              <a:rPr lang="en-US" sz="1800" dirty="0" smtClean="0"/>
              <a:t> </a:t>
            </a:r>
            <a:r>
              <a:rPr lang="en-US" sz="1800" dirty="0" err="1" smtClean="0"/>
              <a:t>tsb</a:t>
            </a:r>
            <a:r>
              <a:rPr lang="en-US" sz="1800" dirty="0" smtClean="0"/>
              <a:t>.</a:t>
            </a:r>
          </a:p>
          <a:p>
            <a:pPr>
              <a:buNone/>
            </a:pPr>
            <a:r>
              <a:rPr lang="en-US" sz="1800" dirty="0" smtClean="0"/>
              <a:t>Air </a:t>
            </a:r>
            <a:r>
              <a:rPr lang="en-US" sz="1800" dirty="0" err="1" smtClean="0"/>
              <a:t>hujan</a:t>
            </a:r>
            <a:r>
              <a:rPr lang="en-US" sz="1800" dirty="0" smtClean="0"/>
              <a:t>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jatuh</a:t>
            </a:r>
            <a:r>
              <a:rPr lang="en-US" sz="1800" dirty="0" smtClean="0"/>
              <a:t> pd </a:t>
            </a:r>
            <a:r>
              <a:rPr lang="en-US" sz="1800" dirty="0" err="1" smtClean="0"/>
              <a:t>atap</a:t>
            </a:r>
            <a:r>
              <a:rPr lang="en-US" sz="1800" dirty="0" smtClean="0"/>
              <a:t> </a:t>
            </a:r>
            <a:r>
              <a:rPr lang="en-US" sz="1800" dirty="0" err="1" smtClean="0"/>
              <a:t>bangunan</a:t>
            </a:r>
            <a:r>
              <a:rPr lang="en-US" sz="1800" dirty="0" smtClean="0"/>
              <a:t> </a:t>
            </a:r>
            <a:r>
              <a:rPr lang="en-US" sz="1800" dirty="0" err="1" smtClean="0"/>
              <a:t>tinggi</a:t>
            </a:r>
            <a:r>
              <a:rPr lang="en-US" sz="1800" dirty="0" smtClean="0"/>
              <a:t>, </a:t>
            </a:r>
            <a:r>
              <a:rPr lang="en-US" sz="1800" dirty="0" err="1" smtClean="0"/>
              <a:t>perlu</a:t>
            </a:r>
            <a:r>
              <a:rPr lang="en-US" sz="1800" dirty="0" smtClean="0"/>
              <a:t> </a:t>
            </a:r>
            <a:r>
              <a:rPr lang="en-US" sz="1800" dirty="0" err="1" smtClean="0"/>
              <a:t>diadakan</a:t>
            </a:r>
            <a:r>
              <a:rPr lang="en-US" sz="1800" dirty="0" smtClean="0"/>
              <a:t> </a:t>
            </a:r>
            <a:r>
              <a:rPr lang="en-US" sz="1800" dirty="0" err="1" smtClean="0"/>
              <a:t>penyelesaian</a:t>
            </a:r>
            <a:r>
              <a:rPr lang="en-US" sz="1800" dirty="0" smtClean="0"/>
              <a:t>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baik</a:t>
            </a:r>
            <a:r>
              <a:rPr lang="en-US" sz="1800" dirty="0" smtClean="0"/>
              <a:t> </a:t>
            </a:r>
            <a:r>
              <a:rPr lang="en-US" sz="1800" dirty="0" err="1" smtClean="0"/>
              <a:t>shg</a:t>
            </a:r>
            <a:r>
              <a:rPr lang="en-US" sz="1800" dirty="0" smtClean="0"/>
              <a:t>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terjadi</a:t>
            </a:r>
            <a:r>
              <a:rPr lang="en-US" sz="1800" dirty="0" smtClean="0"/>
              <a:t> </a:t>
            </a:r>
            <a:r>
              <a:rPr lang="en-US" sz="1800" dirty="0" err="1" smtClean="0"/>
              <a:t>kebocoran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tumpahan</a:t>
            </a:r>
            <a:r>
              <a:rPr lang="en-US" sz="1800" dirty="0" smtClean="0"/>
              <a:t>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teratur</a:t>
            </a:r>
            <a:r>
              <a:rPr lang="en-US" sz="1800" dirty="0" smtClean="0"/>
              <a:t>.</a:t>
            </a:r>
          </a:p>
          <a:p>
            <a:pPr>
              <a:buNone/>
            </a:pPr>
            <a:r>
              <a:rPr lang="en-US" sz="1800" dirty="0" err="1" smtClean="0"/>
              <a:t>Pipa</a:t>
            </a:r>
            <a:r>
              <a:rPr lang="en-US" sz="1800" dirty="0" smtClean="0"/>
              <a:t> </a:t>
            </a:r>
            <a:r>
              <a:rPr lang="en-US" sz="1800" dirty="0" err="1" smtClean="0"/>
              <a:t>pembuangan</a:t>
            </a:r>
            <a:r>
              <a:rPr lang="en-US" sz="1800" dirty="0" smtClean="0"/>
              <a:t> / </a:t>
            </a:r>
            <a:r>
              <a:rPr lang="en-US" sz="1800" dirty="0" err="1" smtClean="0"/>
              <a:t>pipa</a:t>
            </a:r>
            <a:r>
              <a:rPr lang="en-US" sz="1800" dirty="0" smtClean="0"/>
              <a:t> </a:t>
            </a:r>
            <a:r>
              <a:rPr lang="en-US" sz="1800" dirty="0" err="1" smtClean="0"/>
              <a:t>vertikal</a:t>
            </a:r>
            <a:r>
              <a:rPr lang="en-US" sz="1800" dirty="0" smtClean="0"/>
              <a:t> </a:t>
            </a:r>
            <a:r>
              <a:rPr lang="en-US" sz="1800" dirty="0" err="1" smtClean="0"/>
              <a:t>dipasang</a:t>
            </a:r>
            <a:r>
              <a:rPr lang="en-US" sz="1800" dirty="0" smtClean="0"/>
              <a:t> pd shaft </a:t>
            </a:r>
            <a:r>
              <a:rPr lang="en-US" sz="1800" dirty="0" err="1" smtClean="0"/>
              <a:t>utk</a:t>
            </a:r>
            <a:r>
              <a:rPr lang="en-US" sz="1800" dirty="0" smtClean="0"/>
              <a:t> air </a:t>
            </a:r>
            <a:r>
              <a:rPr lang="en-US" sz="1800" dirty="0" err="1" smtClean="0"/>
              <a:t>hujan</a:t>
            </a:r>
            <a:r>
              <a:rPr lang="en-US" sz="1800" dirty="0" smtClean="0"/>
              <a:t>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dpt</a:t>
            </a:r>
            <a:r>
              <a:rPr lang="en-US" sz="1800" dirty="0" smtClean="0"/>
              <a:t> </a:t>
            </a:r>
            <a:r>
              <a:rPr lang="en-US" sz="1800" dirty="0" err="1" smtClean="0"/>
              <a:t>dibuang</a:t>
            </a:r>
            <a:r>
              <a:rPr lang="en-US" sz="1800" dirty="0" smtClean="0"/>
              <a:t> </a:t>
            </a:r>
            <a:r>
              <a:rPr lang="en-US" sz="1800" dirty="0" err="1" smtClean="0"/>
              <a:t>sejajar</a:t>
            </a:r>
            <a:r>
              <a:rPr lang="en-US" sz="1800" dirty="0" smtClean="0"/>
              <a:t> dg pipa2 </a:t>
            </a:r>
            <a:r>
              <a:rPr lang="en-US" sz="1800" dirty="0" err="1" smtClean="0"/>
              <a:t>plambing</a:t>
            </a:r>
            <a:r>
              <a:rPr lang="en-US" sz="1800" dirty="0" smtClean="0"/>
              <a:t> </a:t>
            </a:r>
            <a:r>
              <a:rPr lang="en-US" sz="1800" dirty="0" err="1" smtClean="0"/>
              <a:t>lainnya</a:t>
            </a:r>
            <a:r>
              <a:rPr lang="en-US" sz="1800" dirty="0" smtClean="0"/>
              <a:t>. </a:t>
            </a:r>
            <a:r>
              <a:rPr lang="en-US" sz="1800" dirty="0" err="1" smtClean="0"/>
              <a:t>Pipa</a:t>
            </a:r>
            <a:r>
              <a:rPr lang="en-US" sz="1800" dirty="0" smtClean="0"/>
              <a:t> </a:t>
            </a:r>
            <a:r>
              <a:rPr lang="en-US" sz="1800" dirty="0" err="1" smtClean="0"/>
              <a:t>ini</a:t>
            </a:r>
            <a:r>
              <a:rPr lang="en-US" sz="1800" dirty="0" smtClean="0"/>
              <a:t> </a:t>
            </a:r>
            <a:r>
              <a:rPr lang="en-US" sz="1800" dirty="0" err="1" smtClean="0"/>
              <a:t>dipasang</a:t>
            </a:r>
            <a:r>
              <a:rPr lang="en-US" sz="1800" dirty="0" smtClean="0"/>
              <a:t> </a:t>
            </a:r>
            <a:r>
              <a:rPr lang="en-US" sz="1800" dirty="0" err="1" smtClean="0"/>
              <a:t>sesuai</a:t>
            </a:r>
            <a:r>
              <a:rPr lang="en-US" sz="1800" dirty="0" smtClean="0"/>
              <a:t> dg </a:t>
            </a:r>
            <a:r>
              <a:rPr lang="en-US" sz="1800" dirty="0" err="1" smtClean="0"/>
              <a:t>luas</a:t>
            </a:r>
            <a:r>
              <a:rPr lang="en-US" sz="1800" dirty="0" smtClean="0"/>
              <a:t> </a:t>
            </a:r>
            <a:r>
              <a:rPr lang="en-US" sz="1800" dirty="0" err="1" smtClean="0"/>
              <a:t>atap</a:t>
            </a:r>
            <a:r>
              <a:rPr lang="en-US" sz="1800" dirty="0" smtClean="0"/>
              <a:t>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menampung</a:t>
            </a:r>
            <a:r>
              <a:rPr lang="en-US" sz="1800" dirty="0" smtClean="0"/>
              <a:t> air </a:t>
            </a:r>
            <a:r>
              <a:rPr lang="en-US" sz="1800" dirty="0" err="1" smtClean="0"/>
              <a:t>hujan</a:t>
            </a:r>
            <a:r>
              <a:rPr lang="en-US" sz="1800" dirty="0" smtClean="0"/>
              <a:t> </a:t>
            </a:r>
            <a:r>
              <a:rPr lang="en-US" sz="1800" dirty="0" err="1" smtClean="0"/>
              <a:t>tsb</a:t>
            </a:r>
            <a:r>
              <a:rPr lang="en-US" sz="1800" dirty="0" smtClean="0"/>
              <a:t>.</a:t>
            </a:r>
          </a:p>
          <a:p>
            <a:pPr>
              <a:buNone/>
            </a:pP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menghitung</a:t>
            </a:r>
            <a:r>
              <a:rPr lang="en-US" sz="1800" dirty="0" smtClean="0"/>
              <a:t> </a:t>
            </a:r>
            <a:r>
              <a:rPr lang="en-US" sz="1800" dirty="0" err="1" smtClean="0"/>
              <a:t>besar</a:t>
            </a:r>
            <a:r>
              <a:rPr lang="en-US" sz="1800" dirty="0" smtClean="0"/>
              <a:t> </a:t>
            </a:r>
            <a:r>
              <a:rPr lang="en-US" sz="1800" dirty="0" err="1" smtClean="0"/>
              <a:t>pipa</a:t>
            </a:r>
            <a:r>
              <a:rPr lang="en-US" sz="1800" dirty="0" smtClean="0"/>
              <a:t> </a:t>
            </a:r>
            <a:r>
              <a:rPr lang="en-US" sz="1800" dirty="0" err="1" smtClean="0"/>
              <a:t>pembuangan</a:t>
            </a:r>
            <a:r>
              <a:rPr lang="en-US" sz="1800" dirty="0" smtClean="0"/>
              <a:t> air </a:t>
            </a:r>
            <a:r>
              <a:rPr lang="en-US" sz="1800" dirty="0" err="1" smtClean="0"/>
              <a:t>hujan</a:t>
            </a:r>
            <a:r>
              <a:rPr lang="en-US" sz="1800" dirty="0" smtClean="0"/>
              <a:t>, </a:t>
            </a:r>
            <a:r>
              <a:rPr lang="en-US" sz="1800" dirty="0" err="1" smtClean="0"/>
              <a:t>harus</a:t>
            </a:r>
            <a:r>
              <a:rPr lang="en-US" sz="1800" dirty="0" smtClean="0"/>
              <a:t> </a:t>
            </a:r>
            <a:r>
              <a:rPr lang="en-US" sz="1800" dirty="0" err="1" smtClean="0"/>
              <a:t>diketahui</a:t>
            </a:r>
            <a:r>
              <a:rPr lang="en-US" sz="1800" dirty="0" smtClean="0"/>
              <a:t> </a:t>
            </a:r>
            <a:r>
              <a:rPr lang="en-US" sz="1800" dirty="0" err="1" smtClean="0"/>
              <a:t>atap</a:t>
            </a:r>
            <a:r>
              <a:rPr lang="en-US" sz="1800" dirty="0" smtClean="0"/>
              <a:t>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menampung</a:t>
            </a:r>
            <a:r>
              <a:rPr lang="en-US" sz="1800" dirty="0" smtClean="0"/>
              <a:t> air </a:t>
            </a:r>
            <a:r>
              <a:rPr lang="en-US" sz="1800" dirty="0" err="1" smtClean="0"/>
              <a:t>hujan</a:t>
            </a:r>
            <a:r>
              <a:rPr lang="en-US" sz="1800" dirty="0" smtClean="0"/>
              <a:t> </a:t>
            </a:r>
            <a:r>
              <a:rPr lang="en-US" sz="1800" dirty="0" err="1" smtClean="0"/>
              <a:t>tsb</a:t>
            </a:r>
            <a:r>
              <a:rPr lang="en-US" sz="1800" dirty="0" smtClean="0"/>
              <a:t> </a:t>
            </a:r>
            <a:r>
              <a:rPr lang="en-US" sz="1800" dirty="0" err="1" smtClean="0"/>
              <a:t>dlm</a:t>
            </a:r>
            <a:r>
              <a:rPr lang="en-US" sz="1800" dirty="0" smtClean="0"/>
              <a:t> </a:t>
            </a:r>
            <a:r>
              <a:rPr lang="en-US" sz="1800" dirty="0" err="1" smtClean="0"/>
              <a:t>luasan</a:t>
            </a:r>
            <a:r>
              <a:rPr lang="en-US" sz="1800" dirty="0" smtClean="0"/>
              <a:t> m2. </a:t>
            </a:r>
            <a:r>
              <a:rPr lang="en-US" sz="1800" dirty="0" err="1" smtClean="0"/>
              <a:t>lihat</a:t>
            </a:r>
            <a:r>
              <a:rPr lang="en-US" sz="1800" dirty="0" smtClean="0"/>
              <a:t> </a:t>
            </a:r>
            <a:r>
              <a:rPr lang="en-US" sz="1800" dirty="0" err="1" smtClean="0"/>
              <a:t>tabel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471354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1104</Words>
  <Application>Microsoft Office PowerPoint</Application>
  <PresentationFormat>On-screen Show (4:3)</PresentationFormat>
  <Paragraphs>96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Kebutuhan air</vt:lpstr>
      <vt:lpstr>Sistem pemipaan plambing</vt:lpstr>
      <vt:lpstr>Air panas</vt:lpstr>
      <vt:lpstr>Air buangan/air kotor</vt:lpstr>
      <vt:lpstr>Sistem pembuangan air kotor</vt:lpstr>
      <vt:lpstr>PowerPoint Presentation</vt:lpstr>
      <vt:lpstr>Air limbah khusus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Kebutuhan air</dc:title>
  <dc:creator>Staff</dc:creator>
  <cp:lastModifiedBy>Staff</cp:lastModifiedBy>
  <cp:revision>1</cp:revision>
  <dcterms:created xsi:type="dcterms:W3CDTF">2017-10-03T05:01:19Z</dcterms:created>
  <dcterms:modified xsi:type="dcterms:W3CDTF">2017-10-03T05:01:42Z</dcterms:modified>
</cp:coreProperties>
</file>