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BF138-278E-4936-815D-2815630F5F65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294F9-3E2F-4632-9A42-302C0436F83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BF138-278E-4936-815D-2815630F5F65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294F9-3E2F-4632-9A42-302C0436F8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BF138-278E-4936-815D-2815630F5F65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294F9-3E2F-4632-9A42-302C0436F8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BF138-278E-4936-815D-2815630F5F65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294F9-3E2F-4632-9A42-302C0436F8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BF138-278E-4936-815D-2815630F5F65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294F9-3E2F-4632-9A42-302C0436F83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BF138-278E-4936-815D-2815630F5F65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294F9-3E2F-4632-9A42-302C0436F8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BF138-278E-4936-815D-2815630F5F65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294F9-3E2F-4632-9A42-302C0436F8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BF138-278E-4936-815D-2815630F5F65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294F9-3E2F-4632-9A42-302C0436F8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BF138-278E-4936-815D-2815630F5F65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294F9-3E2F-4632-9A42-302C0436F8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BF138-278E-4936-815D-2815630F5F65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294F9-3E2F-4632-9A42-302C0436F8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BF138-278E-4936-815D-2815630F5F65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B3294F9-3E2F-4632-9A42-302C0436F836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68BF138-278E-4936-815D-2815630F5F65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3294F9-3E2F-4632-9A42-302C0436F836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Pencegahan</a:t>
            </a:r>
            <a:r>
              <a:rPr lang="en-US" sz="2800" dirty="0" smtClean="0"/>
              <a:t> </a:t>
            </a:r>
            <a:r>
              <a:rPr lang="en-US" sz="2800" dirty="0" err="1" smtClean="0"/>
              <a:t>kebakaran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000" dirty="0" err="1" smtClean="0"/>
              <a:t>Sistem</a:t>
            </a:r>
            <a:r>
              <a:rPr lang="en-US" sz="2000" dirty="0" smtClean="0"/>
              <a:t> </a:t>
            </a:r>
            <a:r>
              <a:rPr lang="en-US" sz="2000" dirty="0" err="1" smtClean="0"/>
              <a:t>pencegahan</a:t>
            </a:r>
            <a:r>
              <a:rPr lang="en-US" sz="2000" dirty="0" smtClean="0"/>
              <a:t> </a:t>
            </a:r>
            <a:r>
              <a:rPr lang="en-US" sz="2000" dirty="0" err="1" smtClean="0"/>
              <a:t>kebakaran</a:t>
            </a:r>
            <a:r>
              <a:rPr lang="en-US" sz="2000" dirty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berfungsi</a:t>
            </a:r>
            <a:r>
              <a:rPr lang="en-US" sz="2000" dirty="0" smtClean="0"/>
              <a:t> dg </a:t>
            </a:r>
            <a:r>
              <a:rPr lang="en-US" sz="2000" dirty="0" err="1" smtClean="0"/>
              <a:t>baik</a:t>
            </a:r>
            <a:r>
              <a:rPr lang="en-US" sz="2000" dirty="0" smtClean="0"/>
              <a:t> </a:t>
            </a:r>
            <a:r>
              <a:rPr lang="en-US" sz="2000" dirty="0" err="1" smtClean="0"/>
              <a:t>asalkan</a:t>
            </a:r>
            <a:r>
              <a:rPr lang="en-US" sz="2000" dirty="0" smtClean="0"/>
              <a:t> </a:t>
            </a:r>
            <a:r>
              <a:rPr lang="en-US" sz="2000" dirty="0" err="1" smtClean="0"/>
              <a:t>sebelumnya</a:t>
            </a:r>
            <a:r>
              <a:rPr lang="en-US" sz="2000" dirty="0" smtClean="0"/>
              <a:t> </a:t>
            </a:r>
            <a:r>
              <a:rPr lang="en-US" sz="2000" dirty="0" err="1" smtClean="0"/>
              <a:t>dilakukan</a:t>
            </a:r>
            <a:r>
              <a:rPr lang="en-US" sz="2000" dirty="0" smtClean="0"/>
              <a:t> </a:t>
            </a:r>
            <a:r>
              <a:rPr lang="en-US" sz="2000" dirty="0" err="1" smtClean="0"/>
              <a:t>suatu</a:t>
            </a:r>
            <a:r>
              <a:rPr lang="en-US" sz="2000" dirty="0" smtClean="0"/>
              <a:t> </a:t>
            </a:r>
            <a:r>
              <a:rPr lang="en-US" sz="2000" dirty="0" err="1" smtClean="0"/>
              <a:t>persyaratan</a:t>
            </a:r>
            <a:r>
              <a:rPr lang="en-US" sz="2000" dirty="0" smtClean="0"/>
              <a:t> </a:t>
            </a:r>
            <a:r>
              <a:rPr lang="en-US" sz="2000" dirty="0" err="1" smtClean="0"/>
              <a:t>pd</a:t>
            </a:r>
            <a:r>
              <a:rPr lang="en-US" sz="2000" dirty="0" smtClean="0"/>
              <a:t> </a:t>
            </a:r>
            <a:r>
              <a:rPr lang="en-US" sz="2000" dirty="0" err="1" smtClean="0"/>
              <a:t>bangunan</a:t>
            </a:r>
            <a:r>
              <a:rPr lang="en-US" sz="2000" dirty="0" smtClean="0"/>
              <a:t> </a:t>
            </a:r>
            <a:r>
              <a:rPr lang="en-US" sz="2000" dirty="0" err="1" smtClean="0"/>
              <a:t>itu</a:t>
            </a:r>
            <a:r>
              <a:rPr lang="en-US" sz="2000" dirty="0" smtClean="0"/>
              <a:t> </a:t>
            </a:r>
            <a:r>
              <a:rPr lang="en-US" sz="2000" dirty="0" err="1" smtClean="0"/>
              <a:t>sendiri</a:t>
            </a:r>
            <a:r>
              <a:rPr lang="en-US" sz="2000" dirty="0" smtClean="0"/>
              <a:t> </a:t>
            </a:r>
            <a:r>
              <a:rPr lang="en-US" sz="2000" dirty="0" err="1" smtClean="0"/>
              <a:t>yaitu</a:t>
            </a:r>
            <a:r>
              <a:rPr lang="en-US" sz="2000" dirty="0" smtClean="0"/>
              <a:t>:</a:t>
            </a:r>
          </a:p>
          <a:p>
            <a:pPr marL="0" indent="0">
              <a:buNone/>
            </a:pPr>
            <a:r>
              <a:rPr lang="en-US" sz="2000" dirty="0" err="1" smtClean="0"/>
              <a:t>Klasifikasi</a:t>
            </a:r>
            <a:r>
              <a:rPr lang="en-US" sz="2000" dirty="0" smtClean="0"/>
              <a:t> bangunan2 </a:t>
            </a:r>
            <a:r>
              <a:rPr lang="en-US" sz="2000" dirty="0" err="1" smtClean="0"/>
              <a:t>menurut</a:t>
            </a:r>
            <a:r>
              <a:rPr lang="en-US" sz="2000" dirty="0" smtClean="0"/>
              <a:t> </a:t>
            </a:r>
            <a:r>
              <a:rPr lang="en-US" sz="2000" dirty="0" err="1" smtClean="0"/>
              <a:t>ketentuan</a:t>
            </a:r>
            <a:r>
              <a:rPr lang="en-US" sz="2000" dirty="0" smtClean="0"/>
              <a:t> </a:t>
            </a:r>
            <a:r>
              <a:rPr lang="en-US" sz="2000" dirty="0" err="1" smtClean="0"/>
              <a:t>struktur</a:t>
            </a:r>
            <a:r>
              <a:rPr lang="en-US" sz="2000" dirty="0" smtClean="0"/>
              <a:t> </a:t>
            </a:r>
            <a:r>
              <a:rPr lang="en-US" sz="2000" dirty="0" err="1" smtClean="0"/>
              <a:t>utamanya</a:t>
            </a:r>
            <a:r>
              <a:rPr lang="en-US" sz="2000" dirty="0" smtClean="0"/>
              <a:t> </a:t>
            </a:r>
            <a:r>
              <a:rPr lang="en-US" sz="2000" dirty="0" err="1" smtClean="0"/>
              <a:t>thd</a:t>
            </a:r>
            <a:r>
              <a:rPr lang="en-US" sz="2000" dirty="0" smtClean="0"/>
              <a:t> </a:t>
            </a:r>
            <a:r>
              <a:rPr lang="en-US" sz="2000" dirty="0" err="1" smtClean="0"/>
              <a:t>api</a:t>
            </a:r>
            <a:r>
              <a:rPr lang="en-US" sz="2000" dirty="0" smtClean="0"/>
              <a:t> </a:t>
            </a:r>
            <a:r>
              <a:rPr lang="en-US" sz="2000" dirty="0" err="1" smtClean="0"/>
              <a:t>dibagi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kelas</a:t>
            </a:r>
            <a:r>
              <a:rPr lang="en-US" sz="2000" dirty="0" smtClean="0"/>
              <a:t> A,B, C </a:t>
            </a:r>
            <a:r>
              <a:rPr lang="en-US" sz="2000" dirty="0" err="1" smtClean="0"/>
              <a:t>dan</a:t>
            </a:r>
            <a:r>
              <a:rPr lang="en-US" sz="2000" dirty="0" smtClean="0"/>
              <a:t> D.</a:t>
            </a:r>
          </a:p>
          <a:p>
            <a:pPr marL="0" indent="0">
              <a:buNone/>
            </a:pPr>
            <a:r>
              <a:rPr lang="en-US" sz="2000" i="1" dirty="0" err="1" smtClean="0"/>
              <a:t>Kelas</a:t>
            </a:r>
            <a:r>
              <a:rPr lang="en-US" sz="2000" i="1" dirty="0" smtClean="0"/>
              <a:t> A</a:t>
            </a:r>
          </a:p>
          <a:p>
            <a:pPr marL="0" indent="0">
              <a:buNone/>
            </a:pPr>
            <a:r>
              <a:rPr lang="en-US" sz="2000" dirty="0" err="1" smtClean="0"/>
              <a:t>Struktur</a:t>
            </a:r>
            <a:r>
              <a:rPr lang="en-US" sz="2000" dirty="0" smtClean="0"/>
              <a:t> </a:t>
            </a:r>
            <a:r>
              <a:rPr lang="en-US" sz="2000" dirty="0" err="1" smtClean="0"/>
              <a:t>utama</a:t>
            </a:r>
            <a:r>
              <a:rPr lang="en-US" sz="2000" dirty="0" smtClean="0"/>
              <a:t> </a:t>
            </a:r>
            <a:r>
              <a:rPr lang="en-US" sz="2000" dirty="0" err="1" smtClean="0"/>
              <a:t>harus</a:t>
            </a:r>
            <a:r>
              <a:rPr lang="en-US" sz="2000" dirty="0" smtClean="0"/>
              <a:t> </a:t>
            </a:r>
            <a:r>
              <a:rPr lang="en-US" sz="2000" dirty="0" err="1" smtClean="0"/>
              <a:t>tahan</a:t>
            </a:r>
            <a:r>
              <a:rPr lang="en-US" sz="2000" dirty="0" smtClean="0"/>
              <a:t> </a:t>
            </a:r>
            <a:r>
              <a:rPr lang="en-US" sz="2000" dirty="0" err="1" smtClean="0"/>
              <a:t>thd</a:t>
            </a:r>
            <a:r>
              <a:rPr lang="en-US" sz="2000" dirty="0" smtClean="0"/>
              <a:t> </a:t>
            </a:r>
            <a:r>
              <a:rPr lang="en-US" sz="2000" dirty="0" err="1" smtClean="0"/>
              <a:t>api</a:t>
            </a:r>
            <a:r>
              <a:rPr lang="en-US" sz="2000" dirty="0" smtClean="0"/>
              <a:t> sekurang2nya 3 jam.</a:t>
            </a:r>
          </a:p>
          <a:p>
            <a:pPr marL="0" indent="0">
              <a:buNone/>
            </a:pPr>
            <a:r>
              <a:rPr lang="en-US" sz="2000" dirty="0" err="1" smtClean="0"/>
              <a:t>Bangunan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kegiatan</a:t>
            </a:r>
            <a:r>
              <a:rPr lang="en-US" sz="2000" dirty="0" smtClean="0"/>
              <a:t> </a:t>
            </a:r>
            <a:r>
              <a:rPr lang="en-US" sz="2000" dirty="0" err="1" smtClean="0"/>
              <a:t>umum</a:t>
            </a:r>
            <a:r>
              <a:rPr lang="en-US" sz="2000" dirty="0" smtClean="0"/>
              <a:t> </a:t>
            </a:r>
            <a:r>
              <a:rPr lang="en-US" sz="2000" dirty="0" err="1" smtClean="0"/>
              <a:t>spt</a:t>
            </a:r>
            <a:r>
              <a:rPr lang="en-US" sz="2000" dirty="0" smtClean="0"/>
              <a:t> hotel, </a:t>
            </a:r>
            <a:r>
              <a:rPr lang="en-US" sz="2000" dirty="0" err="1" smtClean="0"/>
              <a:t>pertokoan</a:t>
            </a:r>
            <a:r>
              <a:rPr lang="en-US" sz="2000" dirty="0" smtClean="0"/>
              <a:t>, </a:t>
            </a:r>
            <a:r>
              <a:rPr lang="en-US" sz="2000" dirty="0" err="1" smtClean="0"/>
              <a:t>pasar</a:t>
            </a:r>
            <a:r>
              <a:rPr lang="en-US" sz="2000" dirty="0" smtClean="0"/>
              <a:t> </a:t>
            </a:r>
            <a:r>
              <a:rPr lang="en-US" sz="2000" dirty="0" err="1" smtClean="0"/>
              <a:t>raya</a:t>
            </a:r>
            <a:r>
              <a:rPr lang="en-US" sz="2000" dirty="0" smtClean="0"/>
              <a:t>, </a:t>
            </a:r>
            <a:r>
              <a:rPr lang="en-US" sz="2000" dirty="0" err="1" smtClean="0"/>
              <a:t>perkantoran</a:t>
            </a:r>
            <a:r>
              <a:rPr lang="en-US" sz="2000" dirty="0" smtClean="0"/>
              <a:t> , RS, </a:t>
            </a:r>
            <a:r>
              <a:rPr lang="en-US" sz="2000" dirty="0" err="1" smtClean="0"/>
              <a:t>bangunan</a:t>
            </a:r>
            <a:r>
              <a:rPr lang="en-US" sz="2000" dirty="0" smtClean="0"/>
              <a:t> </a:t>
            </a:r>
            <a:r>
              <a:rPr lang="en-US" sz="2000" dirty="0" err="1" smtClean="0"/>
              <a:t>industri</a:t>
            </a:r>
            <a:r>
              <a:rPr lang="en-US" sz="2000" dirty="0" smtClean="0"/>
              <a:t>, </a:t>
            </a:r>
            <a:r>
              <a:rPr lang="en-US" sz="2000" dirty="0" err="1" smtClean="0"/>
              <a:t>tempat</a:t>
            </a:r>
            <a:r>
              <a:rPr lang="en-US" sz="2000" dirty="0" smtClean="0"/>
              <a:t> </a:t>
            </a:r>
            <a:r>
              <a:rPr lang="en-US" sz="2000" dirty="0" err="1" smtClean="0"/>
              <a:t>hiburan</a:t>
            </a:r>
            <a:r>
              <a:rPr lang="en-US" sz="2000" dirty="0" smtClean="0"/>
              <a:t>, museum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bangunan</a:t>
            </a:r>
            <a:r>
              <a:rPr lang="en-US" sz="2000" dirty="0" smtClean="0"/>
              <a:t> dg </a:t>
            </a:r>
            <a:r>
              <a:rPr lang="en-US" sz="2000" dirty="0" err="1" smtClean="0"/>
              <a:t>penggunaan</a:t>
            </a:r>
            <a:r>
              <a:rPr lang="en-US" sz="2000" dirty="0" smtClean="0"/>
              <a:t> </a:t>
            </a:r>
            <a:r>
              <a:rPr lang="en-US" sz="2000" dirty="0" err="1" smtClean="0"/>
              <a:t>ganda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i="1" dirty="0" err="1" smtClean="0"/>
              <a:t>Kelas</a:t>
            </a:r>
            <a:r>
              <a:rPr lang="en-US" sz="2000" i="1" dirty="0" smtClean="0"/>
              <a:t> B</a:t>
            </a:r>
          </a:p>
          <a:p>
            <a:pPr marL="0" indent="0">
              <a:buNone/>
            </a:pPr>
            <a:r>
              <a:rPr lang="en-US" sz="2000" dirty="0" err="1" smtClean="0"/>
              <a:t>Struktur</a:t>
            </a:r>
            <a:r>
              <a:rPr lang="en-US" sz="2000" dirty="0" smtClean="0"/>
              <a:t> </a:t>
            </a:r>
            <a:r>
              <a:rPr lang="en-US" sz="2000" dirty="0" err="1" smtClean="0"/>
              <a:t>utmanya</a:t>
            </a:r>
            <a:r>
              <a:rPr lang="en-US" sz="2000" dirty="0" smtClean="0"/>
              <a:t> </a:t>
            </a:r>
            <a:r>
              <a:rPr lang="en-US" sz="2000" dirty="0" err="1" smtClean="0"/>
              <a:t>harus</a:t>
            </a:r>
            <a:r>
              <a:rPr lang="en-US" sz="2000" dirty="0" smtClean="0"/>
              <a:t> </a:t>
            </a:r>
            <a:r>
              <a:rPr lang="en-US" sz="2000" dirty="0" err="1" smtClean="0"/>
              <a:t>tahan</a:t>
            </a:r>
            <a:r>
              <a:rPr lang="en-US" sz="2000" dirty="0" smtClean="0"/>
              <a:t> </a:t>
            </a:r>
            <a:r>
              <a:rPr lang="en-US" sz="2000" dirty="0" err="1" smtClean="0"/>
              <a:t>thd</a:t>
            </a:r>
            <a:r>
              <a:rPr lang="en-US" sz="2000" dirty="0" smtClean="0"/>
              <a:t> </a:t>
            </a:r>
            <a:r>
              <a:rPr lang="en-US" sz="2000" dirty="0" err="1" smtClean="0"/>
              <a:t>api</a:t>
            </a:r>
            <a:r>
              <a:rPr lang="en-US" sz="2000" dirty="0" smtClean="0"/>
              <a:t> sekurang2nya 2 jam</a:t>
            </a:r>
          </a:p>
          <a:p>
            <a:pPr marL="0" indent="0">
              <a:buNone/>
            </a:pPr>
            <a:r>
              <a:rPr lang="en-US" sz="2000" dirty="0" err="1" smtClean="0"/>
              <a:t>Bangunan</a:t>
            </a:r>
            <a:r>
              <a:rPr lang="en-US" sz="2000" dirty="0" smtClean="0"/>
              <a:t> </a:t>
            </a:r>
            <a:r>
              <a:rPr lang="en-US" sz="2000" dirty="0" err="1" smtClean="0"/>
              <a:t>meliputi</a:t>
            </a:r>
            <a:r>
              <a:rPr lang="en-US" sz="2000" dirty="0" smtClean="0"/>
              <a:t> </a:t>
            </a:r>
            <a:r>
              <a:rPr lang="en-US" sz="2000" dirty="0" err="1" smtClean="0"/>
              <a:t>perumahan</a:t>
            </a:r>
            <a:r>
              <a:rPr lang="en-US" sz="2000" dirty="0" smtClean="0"/>
              <a:t> </a:t>
            </a:r>
            <a:r>
              <a:rPr lang="en-US" sz="2000" dirty="0" err="1" smtClean="0"/>
              <a:t>bertingkat</a:t>
            </a:r>
            <a:r>
              <a:rPr lang="en-US" sz="2000" dirty="0" smtClean="0"/>
              <a:t>, </a:t>
            </a:r>
            <a:r>
              <a:rPr lang="en-US" sz="2000" dirty="0" err="1" smtClean="0"/>
              <a:t>asrama</a:t>
            </a:r>
            <a:r>
              <a:rPr lang="en-US" sz="2000" dirty="0" smtClean="0"/>
              <a:t>, </a:t>
            </a:r>
            <a:r>
              <a:rPr lang="en-US" sz="2000" dirty="0" err="1" smtClean="0"/>
              <a:t>sekolah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tempat</a:t>
            </a:r>
            <a:r>
              <a:rPr lang="en-US" sz="2000" dirty="0" smtClean="0"/>
              <a:t> </a:t>
            </a:r>
            <a:r>
              <a:rPr lang="en-US" sz="2000" dirty="0" err="1" smtClean="0"/>
              <a:t>ibadah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i="1" dirty="0" err="1" smtClean="0"/>
              <a:t>Kelas</a:t>
            </a:r>
            <a:r>
              <a:rPr lang="en-US" sz="2000" i="1" dirty="0" smtClean="0"/>
              <a:t> C</a:t>
            </a:r>
          </a:p>
          <a:p>
            <a:pPr marL="0" indent="0">
              <a:buNone/>
            </a:pPr>
            <a:r>
              <a:rPr lang="en-US" sz="2000" dirty="0" err="1" smtClean="0"/>
              <a:t>Bangunan</a:t>
            </a:r>
            <a:r>
              <a:rPr lang="en-US" sz="2000" dirty="0" smtClean="0"/>
              <a:t> dg </a:t>
            </a:r>
            <a:r>
              <a:rPr lang="en-US" sz="2000" dirty="0" err="1" smtClean="0"/>
              <a:t>ketahanan</a:t>
            </a:r>
            <a:r>
              <a:rPr lang="en-US" sz="2000" dirty="0" smtClean="0"/>
              <a:t> </a:t>
            </a:r>
            <a:r>
              <a:rPr lang="en-US" sz="2000" dirty="0" err="1" smtClean="0"/>
              <a:t>api</a:t>
            </a:r>
            <a:r>
              <a:rPr lang="en-US" sz="2000" dirty="0" smtClean="0"/>
              <a:t> </a:t>
            </a:r>
            <a:r>
              <a:rPr lang="en-US" sz="2000" dirty="0" err="1" smtClean="0"/>
              <a:t>dr</a:t>
            </a:r>
            <a:r>
              <a:rPr lang="en-US" sz="2000" dirty="0" smtClean="0"/>
              <a:t> </a:t>
            </a:r>
            <a:r>
              <a:rPr lang="en-US" sz="2000" dirty="0" err="1" smtClean="0"/>
              <a:t>struktur</a:t>
            </a:r>
            <a:r>
              <a:rPr lang="en-US" sz="2000" dirty="0" smtClean="0"/>
              <a:t> </a:t>
            </a:r>
            <a:r>
              <a:rPr lang="en-US" sz="2000" dirty="0" err="1" smtClean="0"/>
              <a:t>utamanya</a:t>
            </a:r>
            <a:r>
              <a:rPr lang="en-US" sz="2000" dirty="0" smtClean="0"/>
              <a:t> </a:t>
            </a:r>
            <a:r>
              <a:rPr lang="en-US" sz="2000" dirty="0" err="1" smtClean="0"/>
              <a:t>selama</a:t>
            </a:r>
            <a:r>
              <a:rPr lang="en-US" sz="2000" dirty="0" smtClean="0"/>
              <a:t> 1 jam , </a:t>
            </a:r>
            <a:r>
              <a:rPr lang="en-US" sz="2000" dirty="0" err="1" smtClean="0"/>
              <a:t>biasanya</a:t>
            </a:r>
            <a:r>
              <a:rPr lang="en-US" sz="2000" dirty="0" smtClean="0"/>
              <a:t> bangunan2 </a:t>
            </a:r>
            <a:r>
              <a:rPr lang="en-US" sz="2000" dirty="0" err="1" smtClean="0"/>
              <a:t>yg</a:t>
            </a:r>
            <a:r>
              <a:rPr lang="en-US" sz="2000" dirty="0" smtClean="0"/>
              <a:t>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bertingkat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sederhana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i="1" dirty="0" err="1" smtClean="0"/>
              <a:t>Kelas</a:t>
            </a:r>
            <a:r>
              <a:rPr lang="en-US" sz="2000" i="1" dirty="0" smtClean="0"/>
              <a:t> D</a:t>
            </a:r>
          </a:p>
          <a:p>
            <a:pPr marL="0" indent="0">
              <a:buNone/>
            </a:pPr>
            <a:r>
              <a:rPr lang="en-US" sz="2000" dirty="0" smtClean="0"/>
              <a:t>Bangunan2 </a:t>
            </a:r>
            <a:r>
              <a:rPr lang="en-US" sz="2000" dirty="0" err="1" smtClean="0"/>
              <a:t>yg</a:t>
            </a:r>
            <a:r>
              <a:rPr lang="en-US" sz="2000" dirty="0" smtClean="0"/>
              <a:t>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tercakup</a:t>
            </a:r>
            <a:r>
              <a:rPr lang="en-US" sz="2000" dirty="0" smtClean="0"/>
              <a:t> </a:t>
            </a:r>
            <a:r>
              <a:rPr lang="en-US" sz="2000" dirty="0" err="1" smtClean="0"/>
              <a:t>kedalam</a:t>
            </a:r>
            <a:r>
              <a:rPr lang="en-US" sz="2000" dirty="0" smtClean="0"/>
              <a:t> </a:t>
            </a:r>
            <a:r>
              <a:rPr lang="en-US" sz="2000" dirty="0" err="1" smtClean="0"/>
              <a:t>kelas</a:t>
            </a:r>
            <a:r>
              <a:rPr lang="en-US" sz="2000" dirty="0" smtClean="0"/>
              <a:t> A,B,C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diatur</a:t>
            </a:r>
            <a:r>
              <a:rPr lang="en-US" sz="2000" dirty="0" smtClean="0"/>
              <a:t> </a:t>
            </a:r>
            <a:r>
              <a:rPr lang="en-US" sz="2000" dirty="0" err="1" smtClean="0"/>
              <a:t>sendiri</a:t>
            </a:r>
            <a:r>
              <a:rPr lang="en-US" sz="2000" dirty="0" smtClean="0"/>
              <a:t> </a:t>
            </a:r>
            <a:r>
              <a:rPr lang="en-US" sz="2000" dirty="0" err="1" smtClean="0"/>
              <a:t>spt</a:t>
            </a:r>
            <a:r>
              <a:rPr lang="en-US" sz="2000" dirty="0" smtClean="0"/>
              <a:t> </a:t>
            </a:r>
            <a:r>
              <a:rPr lang="en-US" sz="2000" dirty="0" err="1" smtClean="0"/>
              <a:t>instalasi</a:t>
            </a:r>
            <a:r>
              <a:rPr lang="en-US" sz="2000" dirty="0" smtClean="0"/>
              <a:t> </a:t>
            </a:r>
            <a:r>
              <a:rPr lang="en-US" sz="2000" dirty="0" err="1" smtClean="0"/>
              <a:t>nuklir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gudang2 </a:t>
            </a:r>
            <a:r>
              <a:rPr lang="en-US" sz="2000" dirty="0" err="1" smtClean="0"/>
              <a:t>senjata</a:t>
            </a:r>
            <a:r>
              <a:rPr lang="en-US" sz="2000" dirty="0" smtClean="0"/>
              <a:t>/</a:t>
            </a:r>
            <a:r>
              <a:rPr lang="en-US" sz="2000" dirty="0" err="1" smtClean="0"/>
              <a:t>mesin</a:t>
            </a:r>
            <a:r>
              <a:rPr lang="en-US" sz="2000" dirty="0" smtClean="0"/>
              <a:t>. </a:t>
            </a:r>
          </a:p>
          <a:p>
            <a:pPr marL="0" indent="0">
              <a:buNone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5307693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2000" dirty="0" err="1" smtClean="0"/>
              <a:t>Pengaturan</a:t>
            </a:r>
            <a:r>
              <a:rPr lang="en-US" sz="2000" dirty="0" smtClean="0"/>
              <a:t> </a:t>
            </a:r>
            <a:r>
              <a:rPr lang="en-US" sz="2000" dirty="0" err="1" smtClean="0"/>
              <a:t>lingkungan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Dg </a:t>
            </a:r>
            <a:r>
              <a:rPr lang="en-US" sz="2000" dirty="0" err="1" smtClean="0"/>
              <a:t>ketentuan</a:t>
            </a:r>
            <a:r>
              <a:rPr lang="en-US" sz="2000" dirty="0" smtClean="0"/>
              <a:t> </a:t>
            </a:r>
            <a:r>
              <a:rPr lang="en-US" sz="2000" dirty="0" err="1" smtClean="0"/>
              <a:t>yg</a:t>
            </a:r>
            <a:r>
              <a:rPr lang="en-US" sz="2000" dirty="0" smtClean="0"/>
              <a:t> </a:t>
            </a:r>
            <a:r>
              <a:rPr lang="en-US" sz="2000" dirty="0" err="1" smtClean="0"/>
              <a:t>meliputi</a:t>
            </a:r>
            <a:r>
              <a:rPr lang="en-US" sz="2000" dirty="0" smtClean="0"/>
              <a:t> :</a:t>
            </a:r>
          </a:p>
          <a:p>
            <a:pPr marL="0" indent="0">
              <a:buNone/>
            </a:pPr>
            <a:r>
              <a:rPr lang="en-US" sz="2000" dirty="0"/>
              <a:t>-</a:t>
            </a:r>
            <a:r>
              <a:rPr lang="en-US" sz="2000" dirty="0" err="1" smtClean="0"/>
              <a:t>pengaturan</a:t>
            </a:r>
            <a:r>
              <a:rPr lang="en-US" sz="2000" dirty="0" smtClean="0"/>
              <a:t> </a:t>
            </a:r>
            <a:r>
              <a:rPr lang="en-US" sz="2000" dirty="0" err="1" smtClean="0"/>
              <a:t>blok</a:t>
            </a:r>
            <a:r>
              <a:rPr lang="en-US" sz="2000" dirty="0" smtClean="0"/>
              <a:t> dg </a:t>
            </a:r>
            <a:r>
              <a:rPr lang="en-US" sz="2000" dirty="0" err="1" smtClean="0"/>
              <a:t>kemudahan</a:t>
            </a:r>
            <a:r>
              <a:rPr lang="en-US" sz="2000" dirty="0" smtClean="0"/>
              <a:t> </a:t>
            </a:r>
            <a:r>
              <a:rPr lang="en-US" sz="2000" dirty="0" err="1" smtClean="0"/>
              <a:t>pencapaiannya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-</a:t>
            </a:r>
            <a:r>
              <a:rPr lang="en-US" sz="2000" dirty="0" err="1" smtClean="0"/>
              <a:t>ketinggian</a:t>
            </a:r>
            <a:r>
              <a:rPr lang="en-US" sz="2000" dirty="0" smtClean="0"/>
              <a:t> </a:t>
            </a:r>
            <a:r>
              <a:rPr lang="en-US" sz="2000" dirty="0" err="1" smtClean="0"/>
              <a:t>bangunan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-</a:t>
            </a:r>
            <a:r>
              <a:rPr lang="en-US" sz="2000" dirty="0" err="1" smtClean="0"/>
              <a:t>Jarak</a:t>
            </a:r>
            <a:r>
              <a:rPr lang="en-US" sz="2000" dirty="0" smtClean="0"/>
              <a:t> </a:t>
            </a:r>
            <a:r>
              <a:rPr lang="en-US" sz="2000" dirty="0" err="1" smtClean="0"/>
              <a:t>bangunan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-</a:t>
            </a:r>
            <a:r>
              <a:rPr lang="en-US" sz="2000" dirty="0" err="1" smtClean="0"/>
              <a:t>Kelengkapan</a:t>
            </a:r>
            <a:r>
              <a:rPr lang="en-US" sz="2000" dirty="0" smtClean="0"/>
              <a:t> </a:t>
            </a:r>
            <a:r>
              <a:rPr lang="en-US" sz="2000" dirty="0" err="1" smtClean="0"/>
              <a:t>lingkungan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-</a:t>
            </a:r>
            <a:r>
              <a:rPr lang="en-US" sz="2000" dirty="0" err="1" smtClean="0"/>
              <a:t>pengaturan</a:t>
            </a:r>
            <a:r>
              <a:rPr lang="en-US" sz="2000" dirty="0" smtClean="0"/>
              <a:t> ruang2 </a:t>
            </a:r>
            <a:r>
              <a:rPr lang="en-US" sz="2000" dirty="0" err="1" smtClean="0"/>
              <a:t>efektif</a:t>
            </a:r>
            <a:r>
              <a:rPr lang="en-US" sz="2000" dirty="0" smtClean="0"/>
              <a:t>, </a:t>
            </a:r>
            <a:r>
              <a:rPr lang="en-US" sz="2000" dirty="0" err="1" smtClean="0"/>
              <a:t>ruang</a:t>
            </a:r>
            <a:r>
              <a:rPr lang="en-US" sz="2000" dirty="0" smtClean="0"/>
              <a:t> </a:t>
            </a:r>
            <a:r>
              <a:rPr lang="en-US" sz="2000" dirty="0" err="1" smtClean="0"/>
              <a:t>sirkulasi</a:t>
            </a:r>
            <a:r>
              <a:rPr lang="en-US" sz="2000" dirty="0" smtClean="0"/>
              <a:t>, </a:t>
            </a:r>
            <a:r>
              <a:rPr lang="en-US" sz="2000" dirty="0" err="1" smtClean="0"/>
              <a:t>penempatan</a:t>
            </a:r>
            <a:r>
              <a:rPr lang="en-US" sz="2000" dirty="0" smtClean="0"/>
              <a:t> </a:t>
            </a:r>
            <a:r>
              <a:rPr lang="en-US" sz="2000" dirty="0" err="1" smtClean="0"/>
              <a:t>tangga</a:t>
            </a:r>
            <a:r>
              <a:rPr lang="en-US" sz="2000" dirty="0" smtClean="0"/>
              <a:t> </a:t>
            </a:r>
            <a:r>
              <a:rPr lang="en-US" sz="2000" dirty="0" err="1" smtClean="0"/>
              <a:t>yg</a:t>
            </a:r>
            <a:r>
              <a:rPr lang="en-US" sz="2000" dirty="0" smtClean="0"/>
              <a:t> </a:t>
            </a:r>
            <a:r>
              <a:rPr lang="en-US" sz="2000" dirty="0" err="1" smtClean="0"/>
              <a:t>tepat</a:t>
            </a:r>
            <a:r>
              <a:rPr lang="en-US" sz="2000" dirty="0" smtClean="0"/>
              <a:t> dg    </a:t>
            </a:r>
            <a:r>
              <a:rPr lang="en-US" sz="2000" dirty="0" err="1" smtClean="0"/>
              <a:t>pintu</a:t>
            </a:r>
            <a:r>
              <a:rPr lang="en-US" sz="2000" dirty="0" smtClean="0"/>
              <a:t> </a:t>
            </a:r>
            <a:r>
              <a:rPr lang="en-US" sz="2000" dirty="0" err="1" smtClean="0"/>
              <a:t>kebakarannya</a:t>
            </a:r>
            <a:r>
              <a:rPr lang="en-US" sz="2000" dirty="0" smtClean="0"/>
              <a:t>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i="1" dirty="0" err="1" smtClean="0"/>
              <a:t>Untuk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kompleks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bangunan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perumahan</a:t>
            </a:r>
            <a:r>
              <a:rPr lang="en-US" sz="2000" i="1" dirty="0" smtClean="0"/>
              <a:t>/flat </a:t>
            </a:r>
            <a:r>
              <a:rPr lang="en-US" sz="2000" i="1" dirty="0" err="1" smtClean="0"/>
              <a:t>perlu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dipikirkan</a:t>
            </a:r>
            <a:r>
              <a:rPr lang="en-US" sz="2000" i="1" dirty="0" smtClean="0"/>
              <a:t> gang </a:t>
            </a:r>
            <a:r>
              <a:rPr lang="en-US" sz="2000" i="1" dirty="0" err="1" smtClean="0"/>
              <a:t>kebakaran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untuk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memudahkan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pertugas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yg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menanggulangi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bencana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kebakaran</a:t>
            </a:r>
            <a:r>
              <a:rPr lang="en-US" sz="2000" i="1" dirty="0" smtClean="0"/>
              <a:t>.</a:t>
            </a:r>
          </a:p>
          <a:p>
            <a:pPr marL="0" indent="0">
              <a:buNone/>
            </a:pPr>
            <a:r>
              <a:rPr lang="en-US" sz="2000" i="1" dirty="0" err="1" smtClean="0"/>
              <a:t>Harus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disiapkan</a:t>
            </a:r>
            <a:r>
              <a:rPr lang="en-US" sz="2000" i="1" dirty="0" smtClean="0"/>
              <a:t> hydrant </a:t>
            </a:r>
            <a:r>
              <a:rPr lang="en-US" sz="2000" i="1" dirty="0" err="1" smtClean="0"/>
              <a:t>yg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dapat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menjangkau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semua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bangunan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perumahan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tsb</a:t>
            </a:r>
            <a:r>
              <a:rPr lang="en-US" sz="2000" dirty="0" smtClean="0"/>
              <a:t>.</a:t>
            </a:r>
          </a:p>
          <a:p>
            <a:pPr marL="0" indent="0">
              <a:buNone/>
            </a:pPr>
            <a:r>
              <a:rPr lang="en-US" sz="2000" dirty="0" smtClean="0"/>
              <a:t>-</a:t>
            </a:r>
            <a:r>
              <a:rPr lang="en-US" sz="2000" dirty="0" err="1" smtClean="0"/>
              <a:t>Tangga</a:t>
            </a:r>
            <a:r>
              <a:rPr lang="en-US" sz="2000" dirty="0" smtClean="0"/>
              <a:t> </a:t>
            </a:r>
            <a:r>
              <a:rPr lang="en-US" sz="2000" dirty="0" err="1" smtClean="0"/>
              <a:t>kebakaran</a:t>
            </a:r>
            <a:r>
              <a:rPr lang="en-US" sz="2000" dirty="0" smtClean="0"/>
              <a:t> </a:t>
            </a:r>
            <a:r>
              <a:rPr lang="en-US" sz="2000" dirty="0" err="1" smtClean="0"/>
              <a:t>hrs</a:t>
            </a:r>
            <a:r>
              <a:rPr lang="en-US" sz="2000" dirty="0" smtClean="0"/>
              <a:t> </a:t>
            </a:r>
            <a:r>
              <a:rPr lang="en-US" sz="2000" dirty="0" err="1" smtClean="0"/>
              <a:t>dilengkapi</a:t>
            </a:r>
            <a:r>
              <a:rPr lang="en-US" sz="2000" dirty="0" smtClean="0"/>
              <a:t> </a:t>
            </a:r>
            <a:r>
              <a:rPr lang="en-US" sz="2000" dirty="0" err="1" smtClean="0"/>
              <a:t>pintu</a:t>
            </a:r>
            <a:r>
              <a:rPr lang="en-US" sz="2000" dirty="0" smtClean="0"/>
              <a:t> </a:t>
            </a:r>
            <a:r>
              <a:rPr lang="en-US" sz="2000" dirty="0" err="1" smtClean="0"/>
              <a:t>tahan</a:t>
            </a:r>
            <a:r>
              <a:rPr lang="en-US" sz="2000" dirty="0" smtClean="0"/>
              <a:t> </a:t>
            </a:r>
            <a:r>
              <a:rPr lang="en-US" sz="2000" dirty="0" err="1" smtClean="0"/>
              <a:t>api</a:t>
            </a:r>
            <a:r>
              <a:rPr lang="en-US" sz="2000" dirty="0" smtClean="0"/>
              <a:t> minimum 2 jam dg </a:t>
            </a:r>
            <a:r>
              <a:rPr lang="en-US" sz="2000" dirty="0" err="1" smtClean="0"/>
              <a:t>arah</a:t>
            </a:r>
            <a:r>
              <a:rPr lang="en-US" sz="2000" dirty="0" smtClean="0"/>
              <a:t> </a:t>
            </a:r>
            <a:r>
              <a:rPr lang="en-US" sz="2000" dirty="0" err="1" smtClean="0"/>
              <a:t>bukaan</a:t>
            </a:r>
            <a:r>
              <a:rPr lang="en-US" sz="2000" dirty="0" smtClean="0"/>
              <a:t> </a:t>
            </a:r>
            <a:r>
              <a:rPr lang="en-US" sz="2000" dirty="0" err="1" smtClean="0"/>
              <a:t>ke</a:t>
            </a:r>
            <a:r>
              <a:rPr lang="en-US" sz="2000" dirty="0" smtClean="0"/>
              <a:t> </a:t>
            </a:r>
            <a:r>
              <a:rPr lang="en-US" sz="2000" dirty="0" err="1" smtClean="0"/>
              <a:t>arah</a:t>
            </a:r>
            <a:r>
              <a:rPr lang="en-US" sz="2000" dirty="0" smtClean="0"/>
              <a:t> </a:t>
            </a:r>
            <a:r>
              <a:rPr lang="en-US" sz="2000" dirty="0" err="1" smtClean="0"/>
              <a:t>ruangan</a:t>
            </a:r>
            <a:r>
              <a:rPr lang="en-US" sz="2000" dirty="0" smtClean="0"/>
              <a:t> </a:t>
            </a:r>
            <a:r>
              <a:rPr lang="en-US" sz="2000" dirty="0" err="1" smtClean="0"/>
              <a:t>tangga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menutup</a:t>
            </a:r>
            <a:r>
              <a:rPr lang="en-US" sz="2000" dirty="0" smtClean="0"/>
              <a:t> </a:t>
            </a:r>
            <a:r>
              <a:rPr lang="en-US" sz="2000" dirty="0" err="1" smtClean="0"/>
              <a:t>kembali</a:t>
            </a:r>
            <a:r>
              <a:rPr lang="en-US" sz="2000" dirty="0" smtClean="0"/>
              <a:t> </a:t>
            </a:r>
            <a:r>
              <a:rPr lang="en-US" sz="2000" dirty="0" err="1" smtClean="0"/>
              <a:t>secara</a:t>
            </a:r>
            <a:r>
              <a:rPr lang="en-US" sz="2000" dirty="0" smtClean="0"/>
              <a:t> </a:t>
            </a:r>
            <a:r>
              <a:rPr lang="en-US" sz="2000" dirty="0" err="1" smtClean="0"/>
              <a:t>otomatis</a:t>
            </a:r>
            <a:r>
              <a:rPr lang="en-US" sz="2000" dirty="0" smtClean="0"/>
              <a:t>, </a:t>
            </a:r>
            <a:r>
              <a:rPr lang="en-US" sz="2000" dirty="0" err="1" smtClean="0"/>
              <a:t>dilengkapi</a:t>
            </a:r>
            <a:r>
              <a:rPr lang="en-US" sz="2000" dirty="0" smtClean="0"/>
              <a:t> </a:t>
            </a:r>
            <a:r>
              <a:rPr lang="en-US" sz="2000" dirty="0" err="1" smtClean="0"/>
              <a:t>lampu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tanda</a:t>
            </a:r>
            <a:r>
              <a:rPr lang="en-US" sz="2000" dirty="0" smtClean="0"/>
              <a:t> </a:t>
            </a:r>
            <a:r>
              <a:rPr lang="en-US" sz="2000" dirty="0" err="1" smtClean="0"/>
              <a:t>petunjuk</a:t>
            </a:r>
            <a:r>
              <a:rPr lang="en-US" sz="2000" dirty="0" smtClean="0"/>
              <a:t> </a:t>
            </a:r>
            <a:r>
              <a:rPr lang="en-US" sz="2000" dirty="0" err="1" smtClean="0"/>
              <a:t>serta</a:t>
            </a:r>
            <a:r>
              <a:rPr lang="en-US" sz="2000" dirty="0" smtClean="0"/>
              <a:t> </a:t>
            </a:r>
            <a:r>
              <a:rPr lang="en-US" sz="2000" dirty="0" err="1" smtClean="0"/>
              <a:t>ruangan</a:t>
            </a:r>
            <a:r>
              <a:rPr lang="en-US" sz="2000" dirty="0" smtClean="0"/>
              <a:t> </a:t>
            </a:r>
            <a:r>
              <a:rPr lang="en-US" sz="2000" dirty="0" err="1" smtClean="0"/>
              <a:t>tangga</a:t>
            </a:r>
            <a:r>
              <a:rPr lang="en-US" sz="2000" dirty="0" smtClean="0"/>
              <a:t> </a:t>
            </a:r>
            <a:r>
              <a:rPr lang="en-US" sz="2000" dirty="0" err="1" smtClean="0"/>
              <a:t>yg</a:t>
            </a:r>
            <a:r>
              <a:rPr lang="en-US" sz="2000" dirty="0" smtClean="0"/>
              <a:t> </a:t>
            </a:r>
            <a:r>
              <a:rPr lang="en-US" sz="2000" dirty="0" err="1" smtClean="0"/>
              <a:t>bebas</a:t>
            </a:r>
            <a:r>
              <a:rPr lang="en-US" sz="2000" dirty="0" smtClean="0"/>
              <a:t> </a:t>
            </a:r>
            <a:r>
              <a:rPr lang="en-US" sz="2000" dirty="0" err="1" smtClean="0"/>
              <a:t>asap</a:t>
            </a:r>
            <a:r>
              <a:rPr lang="en-US" sz="2000" dirty="0" smtClean="0"/>
              <a:t>.</a:t>
            </a:r>
          </a:p>
          <a:p>
            <a:pPr marL="0" indent="0">
              <a:buNone/>
            </a:pPr>
            <a:r>
              <a:rPr lang="en-US" sz="2000" dirty="0" smtClean="0"/>
              <a:t>-</a:t>
            </a:r>
            <a:r>
              <a:rPr lang="en-US" sz="2000" dirty="0" err="1" smtClean="0"/>
              <a:t>Tangga</a:t>
            </a:r>
            <a:r>
              <a:rPr lang="en-US" sz="2000" dirty="0" smtClean="0"/>
              <a:t> </a:t>
            </a:r>
            <a:r>
              <a:rPr lang="en-US" sz="2000" dirty="0" err="1" smtClean="0"/>
              <a:t>kebakaran</a:t>
            </a:r>
            <a:r>
              <a:rPr lang="en-US" sz="2000" dirty="0" smtClean="0"/>
              <a:t> </a:t>
            </a:r>
            <a:r>
              <a:rPr lang="en-US" sz="2000" dirty="0" err="1" smtClean="0"/>
              <a:t>dlm</a:t>
            </a:r>
            <a:r>
              <a:rPr lang="en-US" sz="2000" dirty="0" smtClean="0"/>
              <a:t> </a:t>
            </a:r>
            <a:r>
              <a:rPr lang="en-US" sz="2000" dirty="0" err="1" smtClean="0"/>
              <a:t>ruang</a:t>
            </a:r>
            <a:r>
              <a:rPr lang="en-US" sz="2000" dirty="0" smtClean="0"/>
              <a:t> </a:t>
            </a:r>
            <a:r>
              <a:rPr lang="en-US" sz="2000" dirty="0" err="1" smtClean="0"/>
              <a:t>efektif</a:t>
            </a:r>
            <a:r>
              <a:rPr lang="en-US" sz="2000" dirty="0" smtClean="0"/>
              <a:t> </a:t>
            </a:r>
            <a:r>
              <a:rPr lang="en-US" sz="2000" dirty="0" err="1" smtClean="0"/>
              <a:t>mempunyai</a:t>
            </a:r>
            <a:r>
              <a:rPr lang="en-US" sz="2000" dirty="0" smtClean="0"/>
              <a:t> </a:t>
            </a:r>
            <a:r>
              <a:rPr lang="en-US" sz="2000" dirty="0" err="1" smtClean="0"/>
              <a:t>jarak</a:t>
            </a:r>
            <a:r>
              <a:rPr lang="en-US" sz="2000" dirty="0" smtClean="0"/>
              <a:t> </a:t>
            </a:r>
            <a:r>
              <a:rPr lang="en-US" sz="2000" dirty="0" err="1" smtClean="0"/>
              <a:t>maksimum</a:t>
            </a:r>
            <a:r>
              <a:rPr lang="en-US" sz="2000" dirty="0" smtClean="0"/>
              <a:t> 25 m dg </a:t>
            </a:r>
            <a:r>
              <a:rPr lang="en-US" sz="2000" dirty="0" err="1" smtClean="0"/>
              <a:t>lebar</a:t>
            </a:r>
            <a:r>
              <a:rPr lang="en-US" sz="2000" dirty="0" smtClean="0"/>
              <a:t> </a:t>
            </a:r>
            <a:r>
              <a:rPr lang="en-US" sz="2000" dirty="0" err="1" smtClean="0"/>
              <a:t>tangga</a:t>
            </a:r>
            <a:r>
              <a:rPr lang="en-US" sz="2000" dirty="0" smtClean="0"/>
              <a:t> minimum 1,2 m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boleh</a:t>
            </a:r>
            <a:r>
              <a:rPr lang="en-US" sz="2000" dirty="0" smtClean="0"/>
              <a:t> </a:t>
            </a:r>
            <a:r>
              <a:rPr lang="en-US" sz="2000" dirty="0" err="1" smtClean="0"/>
              <a:t>menyempit</a:t>
            </a:r>
            <a:r>
              <a:rPr lang="en-US" sz="2000" dirty="0" smtClean="0"/>
              <a:t> </a:t>
            </a:r>
            <a:r>
              <a:rPr lang="en-US" sz="2000" dirty="0" err="1" smtClean="0"/>
              <a:t>ke</a:t>
            </a:r>
            <a:r>
              <a:rPr lang="en-US" sz="2000" dirty="0" smtClean="0"/>
              <a:t> </a:t>
            </a:r>
            <a:r>
              <a:rPr lang="en-US" sz="2000" dirty="0" err="1" smtClean="0"/>
              <a:t>arah</a:t>
            </a:r>
            <a:r>
              <a:rPr lang="en-US" sz="2000" dirty="0" smtClean="0"/>
              <a:t> </a:t>
            </a:r>
            <a:r>
              <a:rPr lang="en-US" sz="2000" dirty="0" err="1" smtClean="0"/>
              <a:t>bawah</a:t>
            </a:r>
            <a:r>
              <a:rPr lang="en-US" sz="2000" dirty="0" smtClean="0"/>
              <a:t>.</a:t>
            </a:r>
          </a:p>
          <a:p>
            <a:pPr marL="0" indent="0">
              <a:buNone/>
            </a:pPr>
            <a:r>
              <a:rPr lang="en-US" sz="2000" dirty="0" smtClean="0"/>
              <a:t>-</a:t>
            </a:r>
            <a:r>
              <a:rPr lang="en-US" sz="2000" dirty="0" err="1" smtClean="0"/>
              <a:t>semua</a:t>
            </a:r>
            <a:r>
              <a:rPr lang="en-US" sz="2000" dirty="0" smtClean="0"/>
              <a:t> </a:t>
            </a:r>
            <a:r>
              <a:rPr lang="en-US" sz="2000" dirty="0" err="1" smtClean="0"/>
              <a:t>bahan</a:t>
            </a:r>
            <a:r>
              <a:rPr lang="en-US" sz="2000" dirty="0" smtClean="0"/>
              <a:t> finishing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tangga</a:t>
            </a:r>
            <a:r>
              <a:rPr lang="en-US" sz="2000" dirty="0" smtClean="0"/>
              <a:t> </a:t>
            </a:r>
            <a:r>
              <a:rPr lang="en-US" sz="2000" dirty="0" err="1" smtClean="0"/>
              <a:t>terbuat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bahan2 </a:t>
            </a:r>
            <a:r>
              <a:rPr lang="en-US" sz="2000" dirty="0" err="1" smtClean="0"/>
              <a:t>yg</a:t>
            </a:r>
            <a:r>
              <a:rPr lang="en-US" sz="2000" dirty="0" smtClean="0"/>
              <a:t> </a:t>
            </a:r>
            <a:r>
              <a:rPr lang="en-US" sz="2000" dirty="0" err="1" smtClean="0"/>
              <a:t>kuat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tahan</a:t>
            </a:r>
            <a:r>
              <a:rPr lang="en-US" sz="2000" dirty="0" smtClean="0"/>
              <a:t> </a:t>
            </a:r>
            <a:r>
              <a:rPr lang="en-US" sz="2000" dirty="0" err="1" smtClean="0"/>
              <a:t>thd</a:t>
            </a:r>
            <a:r>
              <a:rPr lang="en-US" sz="2000" dirty="0" smtClean="0"/>
              <a:t> </a:t>
            </a:r>
            <a:r>
              <a:rPr lang="en-US" sz="2000" dirty="0" err="1" smtClean="0"/>
              <a:t>api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tangga</a:t>
            </a:r>
            <a:r>
              <a:rPr lang="en-US" sz="2000" dirty="0" smtClean="0"/>
              <a:t> </a:t>
            </a:r>
            <a:r>
              <a:rPr lang="en-US" sz="2000" dirty="0" err="1" smtClean="0"/>
              <a:t>kebakaran</a:t>
            </a:r>
            <a:r>
              <a:rPr lang="en-US" sz="2000" dirty="0" smtClean="0"/>
              <a:t>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diperbolehkan</a:t>
            </a:r>
            <a:r>
              <a:rPr lang="en-US" sz="2000" dirty="0" smtClean="0"/>
              <a:t> </a:t>
            </a:r>
            <a:r>
              <a:rPr lang="en-US" sz="2000" dirty="0" err="1" smtClean="0"/>
              <a:t>berbentuk</a:t>
            </a:r>
            <a:r>
              <a:rPr lang="en-US" sz="2000" dirty="0" smtClean="0"/>
              <a:t> </a:t>
            </a:r>
            <a:r>
              <a:rPr lang="en-US" sz="2000" dirty="0" err="1" smtClean="0"/>
              <a:t>tangga</a:t>
            </a:r>
            <a:r>
              <a:rPr lang="en-US" sz="2000" dirty="0" smtClean="0"/>
              <a:t> </a:t>
            </a:r>
            <a:r>
              <a:rPr lang="en-US" sz="2000" dirty="0" err="1" smtClean="0"/>
              <a:t>puntir</a:t>
            </a:r>
            <a:r>
              <a:rPr lang="en-US" sz="2000" dirty="0" smtClean="0"/>
              <a:t> / </a:t>
            </a:r>
            <a:r>
              <a:rPr lang="en-US" sz="2000" dirty="0" err="1" smtClean="0"/>
              <a:t>tangga</a:t>
            </a:r>
            <a:r>
              <a:rPr lang="en-US" sz="2000" dirty="0" smtClean="0"/>
              <a:t> </a:t>
            </a:r>
            <a:r>
              <a:rPr lang="en-US" sz="2000" dirty="0" err="1" smtClean="0"/>
              <a:t>melingkar</a:t>
            </a:r>
            <a:r>
              <a:rPr lang="en-US" sz="2000" dirty="0" smtClean="0"/>
              <a:t>.</a:t>
            </a:r>
          </a:p>
          <a:p>
            <a:pPr marL="0" indent="0">
              <a:buNone/>
            </a:pPr>
            <a:r>
              <a:rPr lang="en-US" sz="2000" dirty="0" smtClean="0"/>
              <a:t>-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mencegah</a:t>
            </a:r>
            <a:r>
              <a:rPr lang="en-US" sz="2000" dirty="0" smtClean="0"/>
              <a:t> </a:t>
            </a:r>
            <a:r>
              <a:rPr lang="en-US" sz="2000" dirty="0" err="1" smtClean="0"/>
              <a:t>kebakaran</a:t>
            </a:r>
            <a:r>
              <a:rPr lang="en-US" sz="2000" dirty="0" smtClean="0"/>
              <a:t> </a:t>
            </a:r>
            <a:r>
              <a:rPr lang="en-US" sz="2000" dirty="0" err="1" smtClean="0"/>
              <a:t>thd</a:t>
            </a:r>
            <a:r>
              <a:rPr lang="en-US" sz="2000" dirty="0" smtClean="0"/>
              <a:t> sistem2/</a:t>
            </a:r>
            <a:r>
              <a:rPr lang="en-US" sz="2000" dirty="0" err="1" smtClean="0"/>
              <a:t>peralatan</a:t>
            </a:r>
            <a:r>
              <a:rPr lang="en-US" sz="2000" dirty="0" smtClean="0"/>
              <a:t> </a:t>
            </a:r>
            <a:r>
              <a:rPr lang="en-US" sz="2000" dirty="0" err="1" smtClean="0"/>
              <a:t>elektrikal</a:t>
            </a:r>
            <a:r>
              <a:rPr lang="en-US" sz="2000" dirty="0" smtClean="0"/>
              <a:t>, </a:t>
            </a:r>
            <a:r>
              <a:rPr lang="en-US" sz="2000" dirty="0" err="1" smtClean="0"/>
              <a:t>penangkal</a:t>
            </a:r>
            <a:r>
              <a:rPr lang="en-US" sz="2000" dirty="0" smtClean="0"/>
              <a:t> </a:t>
            </a:r>
            <a:r>
              <a:rPr lang="en-US" sz="2000" dirty="0" err="1" smtClean="0"/>
              <a:t>petir</a:t>
            </a:r>
            <a:r>
              <a:rPr lang="en-US" sz="2000" dirty="0" smtClean="0"/>
              <a:t>, </a:t>
            </a:r>
            <a:r>
              <a:rPr lang="en-US" sz="2000" dirty="0" err="1" smtClean="0"/>
              <a:t>pengkondisian</a:t>
            </a:r>
            <a:r>
              <a:rPr lang="en-US" sz="2000" dirty="0" smtClean="0"/>
              <a:t> </a:t>
            </a:r>
            <a:r>
              <a:rPr lang="en-US" sz="2000" dirty="0" err="1" smtClean="0"/>
              <a:t>udara</a:t>
            </a:r>
            <a:r>
              <a:rPr lang="en-US" sz="2000" dirty="0" smtClean="0"/>
              <a:t>/AC, </a:t>
            </a:r>
            <a:r>
              <a:rPr lang="en-US" sz="2000" dirty="0" err="1" smtClean="0"/>
              <a:t>eskalator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elevator </a:t>
            </a:r>
            <a:r>
              <a:rPr lang="en-US" sz="2000" dirty="0" err="1" smtClean="0"/>
              <a:t>diusahakan</a:t>
            </a:r>
            <a:r>
              <a:rPr lang="en-US" sz="2000" dirty="0" smtClean="0"/>
              <a:t> bahan2 </a:t>
            </a:r>
            <a:r>
              <a:rPr lang="en-US" sz="2000" dirty="0" err="1" smtClean="0"/>
              <a:t>eletrikal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penangkal</a:t>
            </a:r>
            <a:r>
              <a:rPr lang="en-US" sz="2000" dirty="0" smtClean="0"/>
              <a:t> </a:t>
            </a:r>
            <a:r>
              <a:rPr lang="en-US" sz="2000" dirty="0" err="1" smtClean="0"/>
              <a:t>petir</a:t>
            </a:r>
            <a:r>
              <a:rPr lang="en-US" sz="2000" dirty="0" smtClean="0"/>
              <a:t> </a:t>
            </a:r>
            <a:r>
              <a:rPr lang="en-US" sz="2000" dirty="0" err="1" smtClean="0"/>
              <a:t>harus</a:t>
            </a:r>
            <a:r>
              <a:rPr lang="en-US" sz="2000" dirty="0" smtClean="0"/>
              <a:t> </a:t>
            </a:r>
            <a:r>
              <a:rPr lang="en-US" sz="2000" dirty="0" err="1" smtClean="0"/>
              <a:t>tahan</a:t>
            </a:r>
            <a:r>
              <a:rPr lang="en-US" sz="2000" dirty="0" smtClean="0"/>
              <a:t> </a:t>
            </a:r>
            <a:r>
              <a:rPr lang="en-US" sz="2000" dirty="0" err="1" smtClean="0"/>
              <a:t>api</a:t>
            </a:r>
            <a:r>
              <a:rPr lang="en-US" sz="2000" dirty="0" smtClean="0"/>
              <a:t>.</a:t>
            </a:r>
          </a:p>
          <a:p>
            <a:pPr marL="0" indent="0">
              <a:buNone/>
            </a:pPr>
            <a:r>
              <a:rPr lang="en-US" sz="2000" dirty="0" smtClean="0"/>
              <a:t>-</a:t>
            </a:r>
            <a:r>
              <a:rPr lang="en-US" sz="2000" dirty="0" err="1" smtClean="0"/>
              <a:t>perlu</a:t>
            </a:r>
            <a:r>
              <a:rPr lang="en-US" sz="2000" dirty="0" smtClean="0"/>
              <a:t> alat2 </a:t>
            </a:r>
            <a:r>
              <a:rPr lang="en-US" sz="2000" dirty="0" err="1" smtClean="0"/>
              <a:t>spt</a:t>
            </a:r>
            <a:r>
              <a:rPr lang="en-US" sz="2000" dirty="0" smtClean="0"/>
              <a:t> </a:t>
            </a:r>
            <a:r>
              <a:rPr lang="en-US" sz="2000" i="1" dirty="0" smtClean="0"/>
              <a:t>control ducting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i="1" dirty="0" smtClean="0"/>
              <a:t>fire damper </a:t>
            </a:r>
            <a:r>
              <a:rPr lang="en-US" sz="2000" dirty="0"/>
              <a:t>s</a:t>
            </a:r>
            <a:r>
              <a:rPr lang="en-US" sz="2000" dirty="0" smtClean="0"/>
              <a:t>py </a:t>
            </a:r>
            <a:r>
              <a:rPr lang="en-US" sz="2000" dirty="0" err="1" smtClean="0"/>
              <a:t>asap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api</a:t>
            </a:r>
            <a:r>
              <a:rPr lang="en-US" sz="2000" dirty="0" smtClean="0"/>
              <a:t>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menjalar</a:t>
            </a:r>
            <a:r>
              <a:rPr lang="en-US" sz="2000" dirty="0" smtClean="0"/>
              <a:t> </a:t>
            </a:r>
            <a:r>
              <a:rPr lang="en-US" sz="2000" dirty="0" err="1" smtClean="0"/>
              <a:t>akibat</a:t>
            </a:r>
            <a:r>
              <a:rPr lang="en-US" sz="2000" dirty="0" smtClean="0"/>
              <a:t> </a:t>
            </a:r>
            <a:r>
              <a:rPr lang="en-US" sz="2000" dirty="0" err="1" smtClean="0"/>
              <a:t>adanya</a:t>
            </a:r>
            <a:r>
              <a:rPr lang="en-US" sz="2000" dirty="0" smtClean="0"/>
              <a:t> </a:t>
            </a:r>
            <a:r>
              <a:rPr lang="en-US" sz="2000" dirty="0" err="1" smtClean="0"/>
              <a:t>pengkondisian</a:t>
            </a:r>
            <a:r>
              <a:rPr lang="en-US" sz="2000" dirty="0" smtClean="0"/>
              <a:t> </a:t>
            </a:r>
            <a:r>
              <a:rPr lang="en-US" sz="2000" dirty="0" err="1" smtClean="0"/>
              <a:t>udara</a:t>
            </a:r>
            <a:r>
              <a:rPr lang="en-US" sz="2000" dirty="0" smtClean="0"/>
              <a:t>/AC.</a:t>
            </a:r>
          </a:p>
          <a:p>
            <a:pPr marL="0" indent="0">
              <a:buNone/>
            </a:pPr>
            <a:r>
              <a:rPr lang="en-US" sz="2000" dirty="0" smtClean="0"/>
              <a:t>-control ducting </a:t>
            </a:r>
            <a:r>
              <a:rPr lang="en-US" sz="2000" dirty="0" err="1" smtClean="0"/>
              <a:t>atau</a:t>
            </a:r>
            <a:r>
              <a:rPr lang="en-US" sz="2000" dirty="0" smtClean="0"/>
              <a:t> fire damper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alat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menutup</a:t>
            </a:r>
            <a:r>
              <a:rPr lang="en-US" sz="2000" dirty="0" smtClean="0"/>
              <a:t> </a:t>
            </a:r>
            <a:r>
              <a:rPr lang="en-US" sz="2000" dirty="0" err="1" smtClean="0"/>
              <a:t>lubang</a:t>
            </a:r>
            <a:r>
              <a:rPr lang="en-US" sz="2000" dirty="0" smtClean="0"/>
              <a:t> </a:t>
            </a:r>
            <a:r>
              <a:rPr lang="en-US" sz="2000" dirty="0" err="1" smtClean="0"/>
              <a:t>saat</a:t>
            </a:r>
            <a:r>
              <a:rPr lang="en-US" sz="2000" dirty="0" smtClean="0"/>
              <a:t> </a:t>
            </a:r>
            <a:r>
              <a:rPr lang="en-US" sz="2000" dirty="0" err="1" smtClean="0"/>
              <a:t>terjadi</a:t>
            </a:r>
            <a:r>
              <a:rPr lang="en-US" sz="2000" dirty="0" smtClean="0"/>
              <a:t> </a:t>
            </a:r>
            <a:r>
              <a:rPr lang="en-US" sz="2000" dirty="0" err="1" smtClean="0"/>
              <a:t>kebakaran</a:t>
            </a:r>
            <a:r>
              <a:rPr lang="en-US" sz="2000" dirty="0" smtClean="0"/>
              <a:t> </a:t>
            </a:r>
            <a:r>
              <a:rPr lang="en-US" sz="2000" dirty="0" err="1" smtClean="0"/>
              <a:t>sehingga</a:t>
            </a:r>
            <a:r>
              <a:rPr lang="en-US" sz="2000" dirty="0" smtClean="0"/>
              <a:t> </a:t>
            </a:r>
            <a:r>
              <a:rPr lang="en-US" sz="2000" dirty="0" err="1" smtClean="0"/>
              <a:t>api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asapnya</a:t>
            </a:r>
            <a:r>
              <a:rPr lang="en-US" sz="2000" dirty="0" smtClean="0"/>
              <a:t>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menjalar</a:t>
            </a:r>
            <a:r>
              <a:rPr lang="en-US" sz="2000" dirty="0" smtClean="0"/>
              <a:t> </a:t>
            </a:r>
            <a:r>
              <a:rPr lang="en-US" sz="2000" dirty="0" err="1" smtClean="0"/>
              <a:t>ke</a:t>
            </a:r>
            <a:r>
              <a:rPr lang="en-US" sz="2000" dirty="0" smtClean="0"/>
              <a:t> </a:t>
            </a:r>
            <a:r>
              <a:rPr lang="en-US" sz="2000" dirty="0" err="1" smtClean="0"/>
              <a:t>ruangan</a:t>
            </a:r>
            <a:r>
              <a:rPr lang="en-US" sz="2000" dirty="0" smtClean="0"/>
              <a:t> lain.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839878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 err="1" smtClean="0"/>
              <a:t>Syarat</a:t>
            </a:r>
            <a:r>
              <a:rPr lang="en-US" sz="1800" dirty="0" smtClean="0"/>
              <a:t> </a:t>
            </a:r>
            <a:r>
              <a:rPr lang="en-US" sz="1800" dirty="0" err="1" smtClean="0"/>
              <a:t>untuk</a:t>
            </a:r>
            <a:r>
              <a:rPr lang="en-US" sz="1800" dirty="0" smtClean="0"/>
              <a:t> </a:t>
            </a:r>
            <a:r>
              <a:rPr lang="en-US" sz="1800" dirty="0" err="1" smtClean="0"/>
              <a:t>mencagah</a:t>
            </a:r>
            <a:r>
              <a:rPr lang="en-US" sz="1800" dirty="0" smtClean="0"/>
              <a:t> </a:t>
            </a:r>
            <a:r>
              <a:rPr lang="en-US" sz="1800" dirty="0" err="1" smtClean="0"/>
              <a:t>bahaya</a:t>
            </a:r>
            <a:r>
              <a:rPr lang="en-US" sz="1800" dirty="0" smtClean="0"/>
              <a:t> </a:t>
            </a:r>
            <a:r>
              <a:rPr lang="en-US" sz="1800" dirty="0" err="1" smtClean="0"/>
              <a:t>kebakaran</a:t>
            </a:r>
            <a:r>
              <a:rPr lang="en-US" sz="1800" dirty="0" smtClean="0"/>
              <a:t> </a:t>
            </a:r>
            <a:r>
              <a:rPr lang="en-US" sz="1800" dirty="0" err="1" smtClean="0"/>
              <a:t>pd</a:t>
            </a:r>
            <a:r>
              <a:rPr lang="en-US" sz="1800" dirty="0" smtClean="0"/>
              <a:t> </a:t>
            </a:r>
            <a:r>
              <a:rPr lang="en-US" sz="1800" dirty="0" err="1" smtClean="0"/>
              <a:t>bangunan</a:t>
            </a:r>
            <a:r>
              <a:rPr lang="en-US" sz="1800" dirty="0" smtClean="0"/>
              <a:t> </a:t>
            </a:r>
            <a:r>
              <a:rPr lang="en-US" sz="1800" dirty="0" err="1" smtClean="0"/>
              <a:t>atau</a:t>
            </a:r>
            <a:r>
              <a:rPr lang="en-US" sz="1800" dirty="0" smtClean="0"/>
              <a:t> </a:t>
            </a:r>
            <a:r>
              <a:rPr lang="en-US" sz="1800" dirty="0" err="1" smtClean="0"/>
              <a:t>kompleks</a:t>
            </a:r>
            <a:r>
              <a:rPr lang="en-US" sz="1800" dirty="0" smtClean="0"/>
              <a:t> </a:t>
            </a:r>
            <a:r>
              <a:rPr lang="en-US" sz="1800" dirty="0" err="1" smtClean="0"/>
              <a:t>perumahan</a:t>
            </a:r>
            <a:r>
              <a:rPr lang="en-US" sz="1800" dirty="0" smtClean="0"/>
              <a:t>  </a:t>
            </a:r>
            <a:r>
              <a:rPr lang="en-US" sz="1800" dirty="0" err="1" smtClean="0"/>
              <a:t>yaitu</a:t>
            </a:r>
            <a:r>
              <a:rPr lang="en-US" sz="1800" dirty="0" smtClean="0"/>
              <a:t>:</a:t>
            </a:r>
          </a:p>
          <a:p>
            <a:pPr>
              <a:buAutoNum type="arabicPeriod"/>
            </a:pPr>
            <a:r>
              <a:rPr lang="en-US" sz="1800" dirty="0" err="1" smtClean="0"/>
              <a:t>Mempunyai</a:t>
            </a:r>
            <a:r>
              <a:rPr lang="en-US" sz="1800" dirty="0" smtClean="0"/>
              <a:t> </a:t>
            </a:r>
            <a:r>
              <a:rPr lang="en-US" sz="1800" dirty="0" err="1" smtClean="0"/>
              <a:t>bahan</a:t>
            </a:r>
            <a:r>
              <a:rPr lang="en-US" sz="1800" dirty="0" smtClean="0"/>
              <a:t> </a:t>
            </a:r>
            <a:r>
              <a:rPr lang="en-US" sz="1800" dirty="0" err="1" smtClean="0"/>
              <a:t>struktur</a:t>
            </a:r>
            <a:r>
              <a:rPr lang="en-US" sz="1800" dirty="0" smtClean="0"/>
              <a:t> </a:t>
            </a:r>
            <a:r>
              <a:rPr lang="en-US" sz="1800" dirty="0" err="1" smtClean="0"/>
              <a:t>utama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finishing </a:t>
            </a:r>
            <a:r>
              <a:rPr lang="en-US" sz="1800" dirty="0" err="1" smtClean="0"/>
              <a:t>yg</a:t>
            </a:r>
            <a:r>
              <a:rPr lang="en-US" sz="1800" dirty="0" smtClean="0"/>
              <a:t> </a:t>
            </a:r>
            <a:r>
              <a:rPr lang="en-US" sz="1800" dirty="0" err="1" smtClean="0"/>
              <a:t>tahan</a:t>
            </a:r>
            <a:r>
              <a:rPr lang="en-US" sz="1800" dirty="0" smtClean="0"/>
              <a:t> </a:t>
            </a:r>
            <a:r>
              <a:rPr lang="en-US" sz="1800" dirty="0" err="1" smtClean="0"/>
              <a:t>api</a:t>
            </a:r>
            <a:endParaRPr lang="en-US" sz="1800" dirty="0" smtClean="0"/>
          </a:p>
          <a:p>
            <a:pPr>
              <a:buAutoNum type="arabicPeriod"/>
            </a:pPr>
            <a:r>
              <a:rPr lang="en-US" sz="1800" dirty="0" err="1" smtClean="0"/>
              <a:t>Mempunyai</a:t>
            </a:r>
            <a:r>
              <a:rPr lang="en-US" sz="1800" dirty="0" smtClean="0"/>
              <a:t> </a:t>
            </a:r>
            <a:r>
              <a:rPr lang="en-US" sz="1800" dirty="0" err="1" smtClean="0"/>
              <a:t>jarak</a:t>
            </a:r>
            <a:r>
              <a:rPr lang="en-US" sz="1800" dirty="0" smtClean="0"/>
              <a:t> </a:t>
            </a:r>
            <a:r>
              <a:rPr lang="en-US" sz="1800" dirty="0" err="1" smtClean="0"/>
              <a:t>bebas</a:t>
            </a:r>
            <a:r>
              <a:rPr lang="en-US" sz="1800" dirty="0" smtClean="0"/>
              <a:t> dg bangunan2 </a:t>
            </a:r>
            <a:r>
              <a:rPr lang="en-US" sz="1800" dirty="0" err="1" smtClean="0"/>
              <a:t>disebelahnya</a:t>
            </a:r>
            <a:r>
              <a:rPr lang="en-US" sz="1800" dirty="0" smtClean="0"/>
              <a:t> </a:t>
            </a:r>
            <a:r>
              <a:rPr lang="en-US" sz="1800" dirty="0" err="1" smtClean="0"/>
              <a:t>atau</a:t>
            </a:r>
            <a:r>
              <a:rPr lang="en-US" sz="1800" dirty="0" smtClean="0"/>
              <a:t> </a:t>
            </a:r>
            <a:r>
              <a:rPr lang="en-US" sz="1800" dirty="0" err="1" smtClean="0"/>
              <a:t>thd</a:t>
            </a:r>
            <a:r>
              <a:rPr lang="en-US" sz="1800" dirty="0" smtClean="0"/>
              <a:t> </a:t>
            </a:r>
            <a:r>
              <a:rPr lang="en-US" sz="1800" dirty="0" err="1" smtClean="0"/>
              <a:t>lingkungannya</a:t>
            </a:r>
            <a:endParaRPr lang="en-US" sz="1800" dirty="0" smtClean="0"/>
          </a:p>
          <a:p>
            <a:pPr>
              <a:buAutoNum type="arabicPeriod"/>
            </a:pPr>
            <a:r>
              <a:rPr lang="en-US" sz="1800" dirty="0" err="1" smtClean="0"/>
              <a:t>Melakukan</a:t>
            </a:r>
            <a:r>
              <a:rPr lang="en-US" sz="1800" dirty="0" smtClean="0"/>
              <a:t> </a:t>
            </a:r>
            <a:r>
              <a:rPr lang="en-US" sz="1800" dirty="0" err="1" smtClean="0"/>
              <a:t>penempatan</a:t>
            </a:r>
            <a:r>
              <a:rPr lang="en-US" sz="1800" dirty="0" smtClean="0"/>
              <a:t> </a:t>
            </a:r>
            <a:r>
              <a:rPr lang="en-US" sz="1800" dirty="0" err="1" smtClean="0"/>
              <a:t>tangga</a:t>
            </a:r>
            <a:r>
              <a:rPr lang="en-US" sz="1800" dirty="0" smtClean="0"/>
              <a:t> </a:t>
            </a:r>
            <a:r>
              <a:rPr lang="en-US" sz="1800" dirty="0" err="1" smtClean="0"/>
              <a:t>kebakaran</a:t>
            </a:r>
            <a:r>
              <a:rPr lang="en-US" sz="1800" dirty="0" smtClean="0"/>
              <a:t> </a:t>
            </a:r>
            <a:r>
              <a:rPr lang="en-US" sz="1800" dirty="0" err="1" smtClean="0"/>
              <a:t>sesuai</a:t>
            </a:r>
            <a:r>
              <a:rPr lang="en-US" sz="1800" dirty="0" smtClean="0"/>
              <a:t> dg persyaratan2nya</a:t>
            </a:r>
          </a:p>
          <a:p>
            <a:pPr>
              <a:buAutoNum type="arabicPeriod"/>
            </a:pPr>
            <a:r>
              <a:rPr lang="en-US" sz="1800" dirty="0" err="1" smtClean="0"/>
              <a:t>Mempunyai</a:t>
            </a:r>
            <a:r>
              <a:rPr lang="en-US" sz="1800" dirty="0" smtClean="0"/>
              <a:t> </a:t>
            </a:r>
            <a:r>
              <a:rPr lang="en-US" sz="1800" dirty="0" err="1" smtClean="0"/>
              <a:t>pencegahan</a:t>
            </a:r>
            <a:r>
              <a:rPr lang="en-US" sz="1800" dirty="0" smtClean="0"/>
              <a:t> </a:t>
            </a:r>
            <a:r>
              <a:rPr lang="en-US" sz="1800" dirty="0" err="1" smtClean="0"/>
              <a:t>thd</a:t>
            </a:r>
            <a:r>
              <a:rPr lang="en-US" sz="1800" dirty="0" smtClean="0"/>
              <a:t> </a:t>
            </a:r>
            <a:r>
              <a:rPr lang="en-US" sz="1800" dirty="0" err="1" smtClean="0"/>
              <a:t>sistem</a:t>
            </a:r>
            <a:r>
              <a:rPr lang="en-US" sz="1800" dirty="0" smtClean="0"/>
              <a:t> </a:t>
            </a:r>
            <a:r>
              <a:rPr lang="en-US" sz="1800" dirty="0" err="1" smtClean="0"/>
              <a:t>elektrikal</a:t>
            </a:r>
            <a:endParaRPr lang="en-US" sz="1800" dirty="0" smtClean="0"/>
          </a:p>
          <a:p>
            <a:pPr>
              <a:buAutoNum type="arabicPeriod"/>
            </a:pPr>
            <a:r>
              <a:rPr lang="en-US" sz="1800" dirty="0" err="1" smtClean="0"/>
              <a:t>Mempunyai</a:t>
            </a:r>
            <a:r>
              <a:rPr lang="en-US" sz="1800" dirty="0" smtClean="0"/>
              <a:t> </a:t>
            </a:r>
            <a:r>
              <a:rPr lang="en-US" sz="1800" dirty="0" err="1" smtClean="0"/>
              <a:t>pencegahan</a:t>
            </a:r>
            <a:r>
              <a:rPr lang="en-US" sz="1800" dirty="0" smtClean="0"/>
              <a:t> </a:t>
            </a:r>
            <a:r>
              <a:rPr lang="en-US" sz="1800" dirty="0" err="1" smtClean="0"/>
              <a:t>thd</a:t>
            </a:r>
            <a:r>
              <a:rPr lang="en-US" sz="1800" dirty="0" smtClean="0"/>
              <a:t> </a:t>
            </a:r>
            <a:r>
              <a:rPr lang="en-US" sz="1800" dirty="0" err="1" smtClean="0"/>
              <a:t>sistem</a:t>
            </a:r>
            <a:r>
              <a:rPr lang="en-US" sz="1800" dirty="0" smtClean="0"/>
              <a:t> </a:t>
            </a:r>
            <a:r>
              <a:rPr lang="en-US" sz="1800" dirty="0" err="1" smtClean="0"/>
              <a:t>penangkal</a:t>
            </a:r>
            <a:r>
              <a:rPr lang="en-US" sz="1800" dirty="0" smtClean="0"/>
              <a:t> </a:t>
            </a:r>
            <a:r>
              <a:rPr lang="en-US" sz="1800" dirty="0" err="1" smtClean="0"/>
              <a:t>petir</a:t>
            </a:r>
            <a:endParaRPr lang="en-US" sz="1800" dirty="0" smtClean="0"/>
          </a:p>
          <a:p>
            <a:pPr>
              <a:buAutoNum type="arabicPeriod"/>
            </a:pPr>
            <a:r>
              <a:rPr lang="en-US" sz="1800" dirty="0" err="1" smtClean="0"/>
              <a:t>Mempunyai</a:t>
            </a:r>
            <a:r>
              <a:rPr lang="en-US" sz="1800" dirty="0" smtClean="0"/>
              <a:t> </a:t>
            </a:r>
            <a:r>
              <a:rPr lang="en-US" sz="1800" dirty="0" err="1" smtClean="0"/>
              <a:t>alat</a:t>
            </a:r>
            <a:r>
              <a:rPr lang="en-US" sz="1800" dirty="0" smtClean="0"/>
              <a:t> control </a:t>
            </a:r>
            <a:r>
              <a:rPr lang="en-US" sz="1800" dirty="0" err="1" smtClean="0"/>
              <a:t>untuk</a:t>
            </a:r>
            <a:r>
              <a:rPr lang="en-US" sz="1800" dirty="0" smtClean="0"/>
              <a:t> ducting </a:t>
            </a:r>
            <a:r>
              <a:rPr lang="en-US" sz="1800" dirty="0" err="1" smtClean="0"/>
              <a:t>pd</a:t>
            </a:r>
            <a:r>
              <a:rPr lang="en-US" sz="1800" dirty="0" smtClean="0"/>
              <a:t> </a:t>
            </a:r>
            <a:r>
              <a:rPr lang="en-US" sz="1800" dirty="0" err="1" smtClean="0"/>
              <a:t>sistem</a:t>
            </a:r>
            <a:r>
              <a:rPr lang="en-US" sz="1800" dirty="0" smtClean="0"/>
              <a:t> </a:t>
            </a:r>
            <a:r>
              <a:rPr lang="en-US" sz="1800" dirty="0" err="1" smtClean="0"/>
              <a:t>pengkondisian</a:t>
            </a:r>
            <a:r>
              <a:rPr lang="en-US" sz="1800" dirty="0" smtClean="0"/>
              <a:t> </a:t>
            </a:r>
            <a:r>
              <a:rPr lang="en-US" sz="1800" dirty="0" err="1" smtClean="0"/>
              <a:t>udara</a:t>
            </a:r>
            <a:endParaRPr lang="en-US" sz="1800" dirty="0" smtClean="0"/>
          </a:p>
          <a:p>
            <a:pPr>
              <a:buAutoNum type="arabicPeriod"/>
            </a:pPr>
            <a:r>
              <a:rPr lang="en-US" sz="1800" dirty="0" err="1" smtClean="0"/>
              <a:t>Mempunyai</a:t>
            </a:r>
            <a:r>
              <a:rPr lang="en-US" sz="1800" dirty="0" smtClean="0"/>
              <a:t> </a:t>
            </a:r>
            <a:r>
              <a:rPr lang="en-US" sz="1800" dirty="0" err="1" smtClean="0"/>
              <a:t>sistem</a:t>
            </a:r>
            <a:r>
              <a:rPr lang="en-US" sz="1800" dirty="0" smtClean="0"/>
              <a:t> </a:t>
            </a:r>
            <a:r>
              <a:rPr lang="en-US" sz="1800" dirty="0" err="1" smtClean="0"/>
              <a:t>pendeteksian</a:t>
            </a:r>
            <a:r>
              <a:rPr lang="en-US" sz="1800" dirty="0" smtClean="0"/>
              <a:t> dg </a:t>
            </a:r>
            <a:r>
              <a:rPr lang="en-US" sz="1800" dirty="0" err="1" smtClean="0"/>
              <a:t>sistem</a:t>
            </a:r>
            <a:r>
              <a:rPr lang="en-US" sz="1800" dirty="0" smtClean="0"/>
              <a:t> alarm, </a:t>
            </a:r>
            <a:r>
              <a:rPr lang="en-US" sz="1800" dirty="0" err="1" smtClean="0"/>
              <a:t>sistem</a:t>
            </a:r>
            <a:r>
              <a:rPr lang="en-US" sz="1800" dirty="0" smtClean="0"/>
              <a:t> automatic smoke, </a:t>
            </a:r>
            <a:r>
              <a:rPr lang="en-US" sz="1800" dirty="0" err="1" smtClean="0"/>
              <a:t>dan</a:t>
            </a:r>
            <a:r>
              <a:rPr lang="en-US" sz="1800" dirty="0" smtClean="0"/>
              <a:t> heat ventilating</a:t>
            </a:r>
          </a:p>
          <a:p>
            <a:pPr>
              <a:buAutoNum type="arabicPeriod"/>
            </a:pPr>
            <a:r>
              <a:rPr lang="en-US" sz="1800" dirty="0" err="1" smtClean="0"/>
              <a:t>Mempunyai</a:t>
            </a:r>
            <a:r>
              <a:rPr lang="en-US" sz="1800" dirty="0" smtClean="0"/>
              <a:t> </a:t>
            </a:r>
            <a:r>
              <a:rPr lang="en-US" sz="1800" dirty="0" err="1" smtClean="0"/>
              <a:t>alat</a:t>
            </a:r>
            <a:r>
              <a:rPr lang="en-US" sz="1800" dirty="0" smtClean="0"/>
              <a:t> </a:t>
            </a:r>
            <a:r>
              <a:rPr lang="en-US" sz="1800" dirty="0" err="1" smtClean="0"/>
              <a:t>kontrol</a:t>
            </a:r>
            <a:r>
              <a:rPr lang="en-US" sz="1800" dirty="0" smtClean="0"/>
              <a:t> </a:t>
            </a:r>
            <a:r>
              <a:rPr lang="en-US" sz="1800" dirty="0" err="1" smtClean="0"/>
              <a:t>thd</a:t>
            </a:r>
            <a:r>
              <a:rPr lang="en-US" sz="1800" dirty="0" smtClean="0"/>
              <a:t> lift</a:t>
            </a:r>
          </a:p>
          <a:p>
            <a:pPr>
              <a:buAutoNum type="arabicPeriod"/>
            </a:pPr>
            <a:r>
              <a:rPr lang="en-US" sz="1800" dirty="0" err="1" smtClean="0"/>
              <a:t>Melakukan</a:t>
            </a:r>
            <a:r>
              <a:rPr lang="en-US" sz="1800" dirty="0" smtClean="0"/>
              <a:t> </a:t>
            </a:r>
            <a:r>
              <a:rPr lang="en-US" sz="1800" dirty="0" err="1" smtClean="0"/>
              <a:t>komunikasi</a:t>
            </a:r>
            <a:r>
              <a:rPr lang="en-US" sz="1800" dirty="0" smtClean="0"/>
              <a:t> dg </a:t>
            </a:r>
            <a:r>
              <a:rPr lang="en-US" sz="1800" dirty="0" err="1" smtClean="0"/>
              <a:t>stasiun</a:t>
            </a:r>
            <a:r>
              <a:rPr lang="en-US" sz="1800" dirty="0" smtClean="0"/>
              <a:t> </a:t>
            </a:r>
            <a:r>
              <a:rPr lang="en-US" sz="1800" dirty="0" err="1" smtClean="0"/>
              <a:t>komando</a:t>
            </a:r>
            <a:r>
              <a:rPr lang="en-US" sz="1800" dirty="0" smtClean="0"/>
              <a:t> </a:t>
            </a:r>
            <a:r>
              <a:rPr lang="en-US" sz="1800" dirty="0" err="1" smtClean="0"/>
              <a:t>untuk</a:t>
            </a:r>
            <a:r>
              <a:rPr lang="en-US" sz="1800" dirty="0" smtClean="0"/>
              <a:t> </a:t>
            </a:r>
            <a:r>
              <a:rPr lang="en-US" sz="1800" dirty="0" err="1" smtClean="0"/>
              <a:t>sistem</a:t>
            </a:r>
            <a:r>
              <a:rPr lang="en-US" sz="1800" dirty="0" smtClean="0"/>
              <a:t> </a:t>
            </a:r>
            <a:r>
              <a:rPr lang="en-US" sz="1800" dirty="0" err="1" smtClean="0"/>
              <a:t>pemadam</a:t>
            </a:r>
            <a:r>
              <a:rPr lang="en-US" sz="1800" dirty="0" smtClean="0"/>
              <a:t> </a:t>
            </a:r>
            <a:r>
              <a:rPr lang="en-US" sz="1800" dirty="0" err="1" smtClean="0"/>
              <a:t>kebakaran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627432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1800" i="1" dirty="0" err="1" smtClean="0"/>
              <a:t>Hidran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kebakaran</a:t>
            </a:r>
            <a:endParaRPr lang="en-US" sz="1800" i="1" dirty="0" smtClean="0"/>
          </a:p>
          <a:p>
            <a:pPr marL="0" indent="0">
              <a:buNone/>
            </a:pPr>
            <a:r>
              <a:rPr lang="en-US" sz="1800" dirty="0" err="1" smtClean="0"/>
              <a:t>Selain</a:t>
            </a:r>
            <a:r>
              <a:rPr lang="en-US" sz="1800" dirty="0" smtClean="0"/>
              <a:t> </a:t>
            </a:r>
            <a:r>
              <a:rPr lang="en-US" sz="1800" dirty="0" err="1" smtClean="0"/>
              <a:t>mengusahakan</a:t>
            </a:r>
            <a:r>
              <a:rPr lang="en-US" sz="1800" dirty="0" smtClean="0"/>
              <a:t> </a:t>
            </a:r>
            <a:r>
              <a:rPr lang="en-US" sz="1800" dirty="0" err="1" smtClean="0"/>
              <a:t>peralatan</a:t>
            </a:r>
            <a:r>
              <a:rPr lang="en-US" sz="1800" dirty="0" smtClean="0"/>
              <a:t>, </a:t>
            </a:r>
            <a:r>
              <a:rPr lang="en-US" sz="1800" dirty="0" err="1" smtClean="0"/>
              <a:t>penggunaan</a:t>
            </a:r>
            <a:r>
              <a:rPr lang="en-US" sz="1800" dirty="0" smtClean="0"/>
              <a:t> </a:t>
            </a:r>
            <a:r>
              <a:rPr lang="en-US" sz="1800" dirty="0" err="1" smtClean="0"/>
              <a:t>bahan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persyaratan2 </a:t>
            </a:r>
            <a:r>
              <a:rPr lang="en-US" sz="1800" dirty="0" err="1" smtClean="0"/>
              <a:t>perlu</a:t>
            </a:r>
            <a:r>
              <a:rPr lang="en-US" sz="1800" dirty="0" smtClean="0"/>
              <a:t> </a:t>
            </a:r>
            <a:r>
              <a:rPr lang="en-US" sz="1800" dirty="0" err="1" smtClean="0"/>
              <a:t>direncanakan</a:t>
            </a:r>
            <a:r>
              <a:rPr lang="en-US" sz="1800" dirty="0" smtClean="0"/>
              <a:t> alat2 </a:t>
            </a:r>
            <a:r>
              <a:rPr lang="en-US" sz="1800" dirty="0" err="1" smtClean="0"/>
              <a:t>lainnya</a:t>
            </a:r>
            <a:r>
              <a:rPr lang="en-US" sz="1800" dirty="0" smtClean="0"/>
              <a:t> </a:t>
            </a:r>
            <a:r>
              <a:rPr lang="en-US" sz="1800" dirty="0" err="1" smtClean="0"/>
              <a:t>spt</a:t>
            </a:r>
            <a:r>
              <a:rPr lang="en-US" sz="1800" dirty="0" smtClean="0"/>
              <a:t> </a:t>
            </a:r>
            <a:r>
              <a:rPr lang="en-US" sz="1800" dirty="0" err="1" smtClean="0"/>
              <a:t>hidran</a:t>
            </a:r>
            <a:r>
              <a:rPr lang="en-US" sz="1800" dirty="0" smtClean="0"/>
              <a:t> </a:t>
            </a:r>
            <a:r>
              <a:rPr lang="en-US" sz="1800" dirty="0" err="1" smtClean="0"/>
              <a:t>kebakaran</a:t>
            </a:r>
            <a:r>
              <a:rPr lang="en-US" sz="1800" dirty="0" smtClean="0"/>
              <a:t>.</a:t>
            </a:r>
          </a:p>
          <a:p>
            <a:pPr marL="0" indent="0">
              <a:buNone/>
            </a:pPr>
            <a:r>
              <a:rPr lang="en-US" sz="1800" dirty="0" err="1" smtClean="0"/>
              <a:t>Hidran</a:t>
            </a:r>
            <a:r>
              <a:rPr lang="en-US" sz="1800" dirty="0" smtClean="0"/>
              <a:t> </a:t>
            </a:r>
            <a:r>
              <a:rPr lang="en-US" sz="1800" dirty="0" err="1" smtClean="0"/>
              <a:t>kebakaran</a:t>
            </a:r>
            <a:r>
              <a:rPr lang="en-US" sz="1800" dirty="0" smtClean="0"/>
              <a:t> </a:t>
            </a:r>
            <a:r>
              <a:rPr lang="en-US" sz="1800" dirty="0" err="1" smtClean="0"/>
              <a:t>adalah</a:t>
            </a:r>
            <a:r>
              <a:rPr lang="en-US" sz="1800" dirty="0" smtClean="0"/>
              <a:t> </a:t>
            </a:r>
            <a:r>
              <a:rPr lang="en-US" sz="1800" dirty="0" err="1" smtClean="0"/>
              <a:t>suatu</a:t>
            </a:r>
            <a:r>
              <a:rPr lang="en-US" sz="1800" dirty="0" smtClean="0"/>
              <a:t> </a:t>
            </a:r>
            <a:r>
              <a:rPr lang="en-US" sz="1800" dirty="0" err="1" smtClean="0"/>
              <a:t>alat</a:t>
            </a:r>
            <a:r>
              <a:rPr lang="en-US" sz="1800" dirty="0" smtClean="0"/>
              <a:t> </a:t>
            </a:r>
            <a:r>
              <a:rPr lang="en-US" sz="1800" dirty="0" err="1" smtClean="0"/>
              <a:t>untuk</a:t>
            </a:r>
            <a:r>
              <a:rPr lang="en-US" sz="1800" dirty="0" smtClean="0"/>
              <a:t> </a:t>
            </a:r>
            <a:r>
              <a:rPr lang="en-US" sz="1800" dirty="0" err="1" smtClean="0"/>
              <a:t>memadamkan</a:t>
            </a:r>
            <a:r>
              <a:rPr lang="en-US" sz="1800" dirty="0" smtClean="0"/>
              <a:t> </a:t>
            </a:r>
            <a:r>
              <a:rPr lang="en-US" sz="1800" dirty="0" err="1" smtClean="0"/>
              <a:t>kebakaran</a:t>
            </a:r>
            <a:r>
              <a:rPr lang="en-US" sz="1800" dirty="0" smtClean="0"/>
              <a:t> </a:t>
            </a:r>
            <a:r>
              <a:rPr lang="en-US" sz="1800" dirty="0" err="1" smtClean="0"/>
              <a:t>yg</a:t>
            </a:r>
            <a:r>
              <a:rPr lang="en-US" sz="1800" dirty="0" smtClean="0"/>
              <a:t> </a:t>
            </a:r>
            <a:r>
              <a:rPr lang="en-US" sz="1800" dirty="0" err="1" smtClean="0"/>
              <a:t>sudah</a:t>
            </a:r>
            <a:r>
              <a:rPr lang="en-US" sz="1800" dirty="0" smtClean="0"/>
              <a:t> </a:t>
            </a:r>
            <a:r>
              <a:rPr lang="en-US" sz="1800" dirty="0" err="1" smtClean="0"/>
              <a:t>terjadi</a:t>
            </a:r>
            <a:r>
              <a:rPr lang="en-US" sz="1800" dirty="0" smtClean="0"/>
              <a:t> dg </a:t>
            </a:r>
            <a:r>
              <a:rPr lang="en-US" sz="1800" dirty="0" err="1" smtClean="0"/>
              <a:t>menggunakan</a:t>
            </a:r>
            <a:r>
              <a:rPr lang="en-US" sz="1800" dirty="0" smtClean="0"/>
              <a:t> </a:t>
            </a:r>
            <a:r>
              <a:rPr lang="en-US" sz="1800" dirty="0" err="1" smtClean="0"/>
              <a:t>alat</a:t>
            </a:r>
            <a:r>
              <a:rPr lang="en-US" sz="1800" dirty="0" smtClean="0"/>
              <a:t> </a:t>
            </a:r>
            <a:r>
              <a:rPr lang="en-US" sz="1800" dirty="0" err="1" smtClean="0"/>
              <a:t>baku</a:t>
            </a:r>
            <a:r>
              <a:rPr lang="en-US" sz="1800" dirty="0" smtClean="0"/>
              <a:t> air.</a:t>
            </a:r>
          </a:p>
          <a:p>
            <a:pPr marL="0" indent="0">
              <a:buNone/>
            </a:pPr>
            <a:r>
              <a:rPr lang="en-US" sz="1800" dirty="0" err="1" smtClean="0"/>
              <a:t>Hidran</a:t>
            </a:r>
            <a:r>
              <a:rPr lang="en-US" sz="1800" dirty="0" smtClean="0"/>
              <a:t> </a:t>
            </a:r>
            <a:r>
              <a:rPr lang="en-US" sz="1800" dirty="0" err="1" smtClean="0"/>
              <a:t>dibagi</a:t>
            </a:r>
            <a:r>
              <a:rPr lang="en-US" sz="1800" dirty="0" smtClean="0"/>
              <a:t> </a:t>
            </a:r>
            <a:r>
              <a:rPr lang="en-US" sz="1800" dirty="0" err="1" smtClean="0"/>
              <a:t>menjadi</a:t>
            </a:r>
            <a:r>
              <a:rPr lang="en-US" sz="1800" dirty="0" smtClean="0"/>
              <a:t>:</a:t>
            </a:r>
          </a:p>
          <a:p>
            <a:pPr>
              <a:buAutoNum type="alphaLcPeriod"/>
            </a:pPr>
            <a:r>
              <a:rPr lang="en-US" sz="1800" dirty="0" err="1" smtClean="0"/>
              <a:t>Hidran</a:t>
            </a:r>
            <a:r>
              <a:rPr lang="en-US" sz="1800" dirty="0" smtClean="0"/>
              <a:t> </a:t>
            </a:r>
            <a:r>
              <a:rPr lang="en-US" sz="1800" dirty="0" err="1" smtClean="0"/>
              <a:t>kebakaran</a:t>
            </a:r>
            <a:r>
              <a:rPr lang="en-US" sz="1800" dirty="0" smtClean="0"/>
              <a:t> </a:t>
            </a:r>
            <a:r>
              <a:rPr lang="en-US" sz="1800" dirty="0" err="1" smtClean="0"/>
              <a:t>dlm</a:t>
            </a:r>
            <a:r>
              <a:rPr lang="en-US" sz="1800" dirty="0" smtClean="0"/>
              <a:t> </a:t>
            </a:r>
            <a:r>
              <a:rPr lang="en-US" sz="1800" dirty="0" err="1" smtClean="0"/>
              <a:t>gedung</a:t>
            </a:r>
            <a:endParaRPr lang="en-US" sz="1800" dirty="0" smtClean="0"/>
          </a:p>
          <a:p>
            <a:pPr>
              <a:buAutoNum type="alphaLcPeriod"/>
            </a:pPr>
            <a:r>
              <a:rPr lang="en-US" sz="1800" dirty="0" err="1" smtClean="0"/>
              <a:t>Hidran</a:t>
            </a:r>
            <a:r>
              <a:rPr lang="en-US" sz="1800" dirty="0" smtClean="0"/>
              <a:t> </a:t>
            </a:r>
            <a:r>
              <a:rPr lang="en-US" sz="1800" dirty="0" err="1" smtClean="0"/>
              <a:t>kebakaran</a:t>
            </a:r>
            <a:r>
              <a:rPr lang="en-US" sz="1800" dirty="0" smtClean="0"/>
              <a:t> </a:t>
            </a:r>
            <a:r>
              <a:rPr lang="en-US" sz="1800" dirty="0" err="1" smtClean="0"/>
              <a:t>dalam</a:t>
            </a:r>
            <a:r>
              <a:rPr lang="en-US" sz="1800" dirty="0" smtClean="0"/>
              <a:t> </a:t>
            </a:r>
            <a:r>
              <a:rPr lang="en-US" sz="1800" dirty="0" err="1" smtClean="0"/>
              <a:t>halaman</a:t>
            </a:r>
            <a:endParaRPr lang="en-US" sz="1800" dirty="0" smtClean="0"/>
          </a:p>
          <a:p>
            <a:pPr marL="0" indent="0">
              <a:buNone/>
            </a:pPr>
            <a:r>
              <a:rPr lang="en-US" sz="1800" dirty="0" err="1" smtClean="0"/>
              <a:t>Untuk</a:t>
            </a:r>
            <a:r>
              <a:rPr lang="en-US" sz="1800" dirty="0" smtClean="0"/>
              <a:t> </a:t>
            </a:r>
            <a:r>
              <a:rPr lang="en-US" sz="1800" dirty="0" err="1" smtClean="0"/>
              <a:t>pemasangan</a:t>
            </a:r>
            <a:r>
              <a:rPr lang="en-US" sz="1800" dirty="0" smtClean="0"/>
              <a:t> </a:t>
            </a:r>
            <a:r>
              <a:rPr lang="en-US" sz="1800" dirty="0" err="1" smtClean="0"/>
              <a:t>peralatan</a:t>
            </a:r>
            <a:r>
              <a:rPr lang="en-US" sz="1800" dirty="0" smtClean="0"/>
              <a:t> </a:t>
            </a:r>
            <a:r>
              <a:rPr lang="en-US" sz="1800" dirty="0" err="1" smtClean="0"/>
              <a:t>hidran</a:t>
            </a:r>
            <a:r>
              <a:rPr lang="en-US" sz="1800" dirty="0" smtClean="0"/>
              <a:t> </a:t>
            </a:r>
            <a:r>
              <a:rPr lang="en-US" sz="1800" dirty="0" err="1" smtClean="0"/>
              <a:t>diperlukan</a:t>
            </a:r>
            <a:r>
              <a:rPr lang="en-US" sz="1800" dirty="0" smtClean="0"/>
              <a:t> syarat2 </a:t>
            </a:r>
            <a:r>
              <a:rPr lang="en-US" sz="1800" dirty="0" err="1" smtClean="0"/>
              <a:t>sbb</a:t>
            </a:r>
            <a:r>
              <a:rPr lang="en-US" sz="1800" dirty="0" smtClean="0"/>
              <a:t>:</a:t>
            </a:r>
          </a:p>
          <a:p>
            <a:pPr>
              <a:buAutoNum type="arabicPeriod"/>
            </a:pPr>
            <a:r>
              <a:rPr lang="en-US" sz="1800" dirty="0" err="1" smtClean="0"/>
              <a:t>Sumber</a:t>
            </a:r>
            <a:r>
              <a:rPr lang="en-US" sz="1800" dirty="0" smtClean="0"/>
              <a:t> </a:t>
            </a:r>
            <a:r>
              <a:rPr lang="en-US" sz="1800" dirty="0" err="1" smtClean="0"/>
              <a:t>persediaan</a:t>
            </a:r>
            <a:r>
              <a:rPr lang="en-US" sz="1800" dirty="0" smtClean="0"/>
              <a:t> air </a:t>
            </a:r>
            <a:r>
              <a:rPr lang="en-US" sz="1800" dirty="0" err="1" smtClean="0"/>
              <a:t>hidran</a:t>
            </a:r>
            <a:r>
              <a:rPr lang="en-US" sz="1800" dirty="0" smtClean="0"/>
              <a:t> </a:t>
            </a:r>
            <a:r>
              <a:rPr lang="en-US" sz="1800" dirty="0" err="1" smtClean="0"/>
              <a:t>kebakaran</a:t>
            </a:r>
            <a:r>
              <a:rPr lang="en-US" sz="1800" dirty="0" smtClean="0"/>
              <a:t> </a:t>
            </a:r>
            <a:r>
              <a:rPr lang="en-US" sz="1800" dirty="0" err="1" smtClean="0"/>
              <a:t>harus</a:t>
            </a:r>
            <a:r>
              <a:rPr lang="en-US" sz="1800" dirty="0" smtClean="0"/>
              <a:t> </a:t>
            </a:r>
            <a:r>
              <a:rPr lang="en-US" sz="1800" dirty="0" err="1" smtClean="0"/>
              <a:t>diperhitungkan</a:t>
            </a:r>
            <a:r>
              <a:rPr lang="en-US" sz="1800" dirty="0" smtClean="0"/>
              <a:t> </a:t>
            </a:r>
            <a:r>
              <a:rPr lang="en-US" sz="1800" dirty="0" err="1" smtClean="0"/>
              <a:t>pemakaian</a:t>
            </a:r>
            <a:r>
              <a:rPr lang="en-US" sz="1800" dirty="0" smtClean="0"/>
              <a:t> </a:t>
            </a:r>
            <a:r>
              <a:rPr lang="en-US" sz="1800" dirty="0" err="1" smtClean="0"/>
              <a:t>selama</a:t>
            </a:r>
            <a:r>
              <a:rPr lang="en-US" sz="1800" dirty="0" smtClean="0"/>
              <a:t> 30-60 </a:t>
            </a:r>
            <a:r>
              <a:rPr lang="en-US" sz="1800" dirty="0" err="1" smtClean="0"/>
              <a:t>menit</a:t>
            </a:r>
            <a:r>
              <a:rPr lang="en-US" sz="1800" dirty="0" smtClean="0"/>
              <a:t> dg </a:t>
            </a:r>
            <a:r>
              <a:rPr lang="en-US" sz="1800" dirty="0" err="1" smtClean="0"/>
              <a:t>daya</a:t>
            </a:r>
            <a:r>
              <a:rPr lang="en-US" sz="1800" dirty="0" smtClean="0"/>
              <a:t> </a:t>
            </a:r>
            <a:r>
              <a:rPr lang="en-US" sz="1800" dirty="0" err="1" smtClean="0"/>
              <a:t>pancar</a:t>
            </a:r>
            <a:r>
              <a:rPr lang="en-US" sz="1800" dirty="0" smtClean="0"/>
              <a:t> 200 </a:t>
            </a:r>
            <a:r>
              <a:rPr lang="en-US" sz="1800" dirty="0" err="1" smtClean="0"/>
              <a:t>galon</a:t>
            </a:r>
            <a:r>
              <a:rPr lang="en-US" sz="1800" dirty="0" smtClean="0"/>
              <a:t>/</a:t>
            </a:r>
            <a:r>
              <a:rPr lang="en-US" sz="1800" dirty="0" err="1" smtClean="0"/>
              <a:t>menit</a:t>
            </a:r>
            <a:endParaRPr lang="en-US" sz="1800" dirty="0" smtClean="0"/>
          </a:p>
          <a:p>
            <a:pPr>
              <a:buAutoNum type="arabicPeriod"/>
            </a:pPr>
            <a:r>
              <a:rPr lang="en-US" sz="1800" dirty="0" smtClean="0"/>
              <a:t>Pompa2 </a:t>
            </a:r>
            <a:r>
              <a:rPr lang="en-US" sz="1800" dirty="0" err="1" smtClean="0"/>
              <a:t>kebakaran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peralatan</a:t>
            </a:r>
            <a:r>
              <a:rPr lang="en-US" sz="1800" dirty="0" smtClean="0"/>
              <a:t> </a:t>
            </a:r>
            <a:r>
              <a:rPr lang="en-US" sz="1800" dirty="0" err="1" smtClean="0"/>
              <a:t>listrik</a:t>
            </a:r>
            <a:r>
              <a:rPr lang="en-US" sz="1800" dirty="0" smtClean="0"/>
              <a:t> </a:t>
            </a:r>
            <a:r>
              <a:rPr lang="en-US" sz="1800" dirty="0" err="1" smtClean="0"/>
              <a:t>lainnya</a:t>
            </a:r>
            <a:r>
              <a:rPr lang="en-US" sz="1800" dirty="0" smtClean="0"/>
              <a:t> </a:t>
            </a:r>
            <a:r>
              <a:rPr lang="en-US" sz="1800" dirty="0" err="1" smtClean="0"/>
              <a:t>hrs</a:t>
            </a:r>
            <a:r>
              <a:rPr lang="en-US" sz="1800" dirty="0" smtClean="0"/>
              <a:t> </a:t>
            </a:r>
            <a:r>
              <a:rPr lang="en-US" sz="1800" dirty="0" err="1" smtClean="0"/>
              <a:t>mempunyai</a:t>
            </a:r>
            <a:r>
              <a:rPr lang="en-US" sz="1800" dirty="0" smtClean="0"/>
              <a:t> </a:t>
            </a:r>
            <a:r>
              <a:rPr lang="en-US" sz="1800" dirty="0" err="1" smtClean="0"/>
              <a:t>aliran</a:t>
            </a:r>
            <a:r>
              <a:rPr lang="en-US" sz="1800" dirty="0" smtClean="0"/>
              <a:t> </a:t>
            </a:r>
            <a:r>
              <a:rPr lang="en-US" sz="1800" dirty="0" err="1" smtClean="0"/>
              <a:t>listrik</a:t>
            </a:r>
            <a:r>
              <a:rPr lang="en-US" sz="1800" dirty="0" smtClean="0"/>
              <a:t> </a:t>
            </a:r>
            <a:r>
              <a:rPr lang="en-US" sz="1800" dirty="0" err="1" smtClean="0"/>
              <a:t>tersendiri</a:t>
            </a:r>
            <a:r>
              <a:rPr lang="en-US" sz="1800" dirty="0" smtClean="0"/>
              <a:t> </a:t>
            </a:r>
            <a:r>
              <a:rPr lang="en-US" sz="1800" dirty="0" err="1" smtClean="0"/>
              <a:t>dr</a:t>
            </a:r>
            <a:r>
              <a:rPr lang="en-US" sz="1800" dirty="0" smtClean="0"/>
              <a:t> </a:t>
            </a:r>
            <a:r>
              <a:rPr lang="en-US" sz="1800" dirty="0" err="1" smtClean="0"/>
              <a:t>sumber</a:t>
            </a:r>
            <a:r>
              <a:rPr lang="en-US" sz="1800" dirty="0" smtClean="0"/>
              <a:t> </a:t>
            </a:r>
            <a:r>
              <a:rPr lang="en-US" sz="1800" dirty="0" err="1" smtClean="0"/>
              <a:t>daya</a:t>
            </a:r>
            <a:r>
              <a:rPr lang="en-US" sz="1800" dirty="0" smtClean="0"/>
              <a:t> </a:t>
            </a:r>
            <a:r>
              <a:rPr lang="en-US" sz="1800" dirty="0" err="1" smtClean="0"/>
              <a:t>listrik</a:t>
            </a:r>
            <a:r>
              <a:rPr lang="en-US" sz="1800" dirty="0" smtClean="0"/>
              <a:t> </a:t>
            </a:r>
            <a:r>
              <a:rPr lang="en-US" sz="1800" dirty="0" err="1" smtClean="0"/>
              <a:t>darurat</a:t>
            </a:r>
            <a:endParaRPr lang="en-US" sz="1800" dirty="0" smtClean="0"/>
          </a:p>
          <a:p>
            <a:pPr>
              <a:buAutoNum type="arabicPeriod"/>
            </a:pPr>
            <a:r>
              <a:rPr lang="en-US" sz="1800" dirty="0" err="1" smtClean="0"/>
              <a:t>Selang</a:t>
            </a:r>
            <a:r>
              <a:rPr lang="en-US" sz="1800" dirty="0" smtClean="0"/>
              <a:t> </a:t>
            </a:r>
            <a:r>
              <a:rPr lang="en-US" sz="1800" dirty="0" err="1" smtClean="0"/>
              <a:t>kebakaran</a:t>
            </a:r>
            <a:r>
              <a:rPr lang="en-US" sz="1800" dirty="0" smtClean="0"/>
              <a:t> dg diameter </a:t>
            </a:r>
            <a:r>
              <a:rPr lang="en-US" sz="1800" dirty="0" err="1" smtClean="0"/>
              <a:t>antara</a:t>
            </a:r>
            <a:r>
              <a:rPr lang="en-US" sz="1800" dirty="0" smtClean="0"/>
              <a:t> 1,5” – 2” </a:t>
            </a:r>
            <a:r>
              <a:rPr lang="en-US" sz="1800" dirty="0" err="1" smtClean="0"/>
              <a:t>hrs</a:t>
            </a:r>
            <a:r>
              <a:rPr lang="en-US" sz="1800" dirty="0" smtClean="0"/>
              <a:t> </a:t>
            </a:r>
            <a:r>
              <a:rPr lang="en-US" sz="1800" dirty="0" err="1" smtClean="0"/>
              <a:t>terbuat</a:t>
            </a:r>
            <a:r>
              <a:rPr lang="en-US" sz="1800" dirty="0" smtClean="0"/>
              <a:t> </a:t>
            </a:r>
            <a:r>
              <a:rPr lang="en-US" sz="1800" dirty="0" err="1" smtClean="0"/>
              <a:t>dr</a:t>
            </a:r>
            <a:r>
              <a:rPr lang="en-US" sz="1800" dirty="0" smtClean="0"/>
              <a:t> </a:t>
            </a:r>
            <a:r>
              <a:rPr lang="en-US" sz="1800" dirty="0" err="1" smtClean="0"/>
              <a:t>bahan</a:t>
            </a:r>
            <a:r>
              <a:rPr lang="en-US" sz="1800" dirty="0" smtClean="0"/>
              <a:t> </a:t>
            </a:r>
            <a:r>
              <a:rPr lang="en-US" sz="1800" dirty="0" err="1" smtClean="0"/>
              <a:t>yg</a:t>
            </a:r>
            <a:r>
              <a:rPr lang="en-US" sz="1800" dirty="0" smtClean="0"/>
              <a:t> </a:t>
            </a:r>
            <a:r>
              <a:rPr lang="en-US" sz="1800" dirty="0" err="1" smtClean="0"/>
              <a:t>tahan</a:t>
            </a:r>
            <a:r>
              <a:rPr lang="en-US" sz="1800" dirty="0" smtClean="0"/>
              <a:t> </a:t>
            </a:r>
            <a:r>
              <a:rPr lang="en-US" sz="1800" dirty="0" err="1" smtClean="0"/>
              <a:t>panas</a:t>
            </a:r>
            <a:r>
              <a:rPr lang="en-US" sz="1800" dirty="0" smtClean="0"/>
              <a:t> dg </a:t>
            </a:r>
            <a:r>
              <a:rPr lang="en-US" sz="1800" dirty="0" err="1" smtClean="0"/>
              <a:t>panjang</a:t>
            </a:r>
            <a:r>
              <a:rPr lang="en-US" sz="1800" dirty="0" smtClean="0"/>
              <a:t> 20-30 m</a:t>
            </a:r>
          </a:p>
          <a:p>
            <a:pPr>
              <a:buAutoNum type="arabicPeriod"/>
            </a:pPr>
            <a:r>
              <a:rPr lang="en-US" sz="1800" dirty="0" err="1" smtClean="0"/>
              <a:t>Harus</a:t>
            </a:r>
            <a:r>
              <a:rPr lang="en-US" sz="1800" dirty="0" smtClean="0"/>
              <a:t> </a:t>
            </a:r>
            <a:r>
              <a:rPr lang="en-US" sz="1800" dirty="0" err="1" smtClean="0"/>
              <a:t>disediakan</a:t>
            </a:r>
            <a:r>
              <a:rPr lang="en-US" sz="1800" dirty="0" smtClean="0"/>
              <a:t> </a:t>
            </a:r>
            <a:r>
              <a:rPr lang="en-US" sz="1800" dirty="0" err="1" smtClean="0"/>
              <a:t>kopling</a:t>
            </a:r>
            <a:r>
              <a:rPr lang="en-US" sz="1800" dirty="0" smtClean="0"/>
              <a:t> </a:t>
            </a:r>
            <a:r>
              <a:rPr lang="en-US" sz="1800" dirty="0" err="1" smtClean="0"/>
              <a:t>penyambungan</a:t>
            </a:r>
            <a:r>
              <a:rPr lang="en-US" sz="1800" dirty="0" smtClean="0"/>
              <a:t> </a:t>
            </a:r>
            <a:r>
              <a:rPr lang="en-US" sz="1800" dirty="0" err="1" smtClean="0"/>
              <a:t>yg</a:t>
            </a:r>
            <a:r>
              <a:rPr lang="en-US" sz="1800" dirty="0" smtClean="0"/>
              <a:t> </a:t>
            </a:r>
            <a:r>
              <a:rPr lang="en-US" sz="1800" dirty="0" err="1" smtClean="0"/>
              <a:t>sama</a:t>
            </a:r>
            <a:r>
              <a:rPr lang="en-US" sz="1800" dirty="0" smtClean="0"/>
              <a:t> dg </a:t>
            </a:r>
            <a:r>
              <a:rPr lang="en-US" sz="1800" dirty="0" err="1" smtClean="0"/>
              <a:t>kopling</a:t>
            </a:r>
            <a:r>
              <a:rPr lang="en-US" sz="1800" dirty="0" smtClean="0"/>
              <a:t> </a:t>
            </a:r>
            <a:r>
              <a:rPr lang="en-US" sz="1800" dirty="0" err="1" smtClean="0"/>
              <a:t>dr</a:t>
            </a:r>
            <a:r>
              <a:rPr lang="en-US" sz="1800" dirty="0" smtClean="0"/>
              <a:t> unit </a:t>
            </a:r>
            <a:r>
              <a:rPr lang="en-US" sz="1800" dirty="0" err="1" smtClean="0"/>
              <a:t>pemadam</a:t>
            </a:r>
            <a:r>
              <a:rPr lang="en-US" sz="1800" dirty="0" smtClean="0"/>
              <a:t> </a:t>
            </a:r>
            <a:r>
              <a:rPr lang="en-US" sz="1800" dirty="0" err="1" smtClean="0"/>
              <a:t>kebakaran</a:t>
            </a:r>
            <a:endParaRPr lang="en-US" sz="1800" dirty="0" smtClean="0"/>
          </a:p>
          <a:p>
            <a:pPr>
              <a:buAutoNum type="arabicPeriod"/>
            </a:pPr>
            <a:r>
              <a:rPr lang="en-US" sz="1800" dirty="0" err="1" smtClean="0"/>
              <a:t>Penempatan</a:t>
            </a:r>
            <a:r>
              <a:rPr lang="en-US" sz="1800" dirty="0" smtClean="0"/>
              <a:t> </a:t>
            </a:r>
            <a:r>
              <a:rPr lang="en-US" sz="1800" dirty="0" err="1" smtClean="0"/>
              <a:t>hidran</a:t>
            </a:r>
            <a:r>
              <a:rPr lang="en-US" sz="1800" dirty="0" smtClean="0"/>
              <a:t> </a:t>
            </a:r>
            <a:r>
              <a:rPr lang="en-US" sz="1800" dirty="0" err="1" smtClean="0"/>
              <a:t>hrs</a:t>
            </a:r>
            <a:r>
              <a:rPr lang="en-US" sz="1800" dirty="0" smtClean="0"/>
              <a:t> </a:t>
            </a:r>
            <a:r>
              <a:rPr lang="en-US" sz="1800" dirty="0" err="1" smtClean="0"/>
              <a:t>terlihat</a:t>
            </a:r>
            <a:r>
              <a:rPr lang="en-US" sz="1800" dirty="0" smtClean="0"/>
              <a:t> </a:t>
            </a:r>
            <a:r>
              <a:rPr lang="en-US" sz="1800" dirty="0" err="1" smtClean="0"/>
              <a:t>jelas</a:t>
            </a:r>
            <a:r>
              <a:rPr lang="en-US" sz="1800" dirty="0" smtClean="0"/>
              <a:t>, </a:t>
            </a:r>
            <a:r>
              <a:rPr lang="en-US" sz="1800" dirty="0" err="1" smtClean="0"/>
              <a:t>mudah</a:t>
            </a:r>
            <a:r>
              <a:rPr lang="en-US" sz="1800" dirty="0" smtClean="0"/>
              <a:t> </a:t>
            </a:r>
            <a:r>
              <a:rPr lang="en-US" sz="1800" dirty="0" err="1" smtClean="0"/>
              <a:t>dibuka</a:t>
            </a:r>
            <a:r>
              <a:rPr lang="en-US" sz="1800" dirty="0" smtClean="0"/>
              <a:t>, </a:t>
            </a:r>
            <a:r>
              <a:rPr lang="en-US" sz="1800" dirty="0" err="1" smtClean="0"/>
              <a:t>mudah</a:t>
            </a:r>
            <a:r>
              <a:rPr lang="en-US" sz="1800" dirty="0" smtClean="0"/>
              <a:t> </a:t>
            </a:r>
            <a:r>
              <a:rPr lang="en-US" sz="1800" dirty="0" err="1" smtClean="0"/>
              <a:t>dijangkau,dan</a:t>
            </a:r>
            <a:r>
              <a:rPr lang="en-US" sz="1800" dirty="0" smtClean="0"/>
              <a:t> </a:t>
            </a:r>
            <a:r>
              <a:rPr lang="en-US" sz="1800" dirty="0" err="1" smtClean="0"/>
              <a:t>tidak</a:t>
            </a:r>
            <a:r>
              <a:rPr lang="en-US" sz="1800" dirty="0" smtClean="0"/>
              <a:t> </a:t>
            </a:r>
            <a:r>
              <a:rPr lang="en-US" sz="1800" dirty="0" err="1" smtClean="0"/>
              <a:t>terhalang</a:t>
            </a:r>
            <a:r>
              <a:rPr lang="en-US" sz="1800" dirty="0" smtClean="0"/>
              <a:t> </a:t>
            </a:r>
            <a:r>
              <a:rPr lang="en-US" sz="1800" dirty="0" err="1" smtClean="0"/>
              <a:t>oleh</a:t>
            </a:r>
            <a:r>
              <a:rPr lang="en-US" sz="1800" dirty="0" smtClean="0"/>
              <a:t> benda2/</a:t>
            </a:r>
            <a:r>
              <a:rPr lang="en-US" sz="1800" dirty="0" err="1" smtClean="0"/>
              <a:t>barang</a:t>
            </a:r>
            <a:r>
              <a:rPr lang="en-US" sz="1800" dirty="0" smtClean="0"/>
              <a:t> lain</a:t>
            </a:r>
          </a:p>
          <a:p>
            <a:pPr>
              <a:buAutoNum type="arabicPeriod"/>
            </a:pPr>
            <a:r>
              <a:rPr lang="en-US" sz="1800" dirty="0" err="1" smtClean="0"/>
              <a:t>Hidran</a:t>
            </a:r>
            <a:r>
              <a:rPr lang="en-US" sz="1800" dirty="0" smtClean="0"/>
              <a:t> </a:t>
            </a:r>
            <a:r>
              <a:rPr lang="en-US" sz="1800" dirty="0" err="1" smtClean="0"/>
              <a:t>dihalaman</a:t>
            </a:r>
            <a:r>
              <a:rPr lang="en-US" sz="1800" dirty="0" smtClean="0"/>
              <a:t> </a:t>
            </a:r>
            <a:r>
              <a:rPr lang="en-US" sz="1800" dirty="0" err="1" smtClean="0"/>
              <a:t>hrs</a:t>
            </a:r>
            <a:r>
              <a:rPr lang="en-US" sz="1800" dirty="0" smtClean="0"/>
              <a:t> </a:t>
            </a:r>
            <a:r>
              <a:rPr lang="en-US" sz="1800" dirty="0" err="1" smtClean="0"/>
              <a:t>menggunakan</a:t>
            </a:r>
            <a:r>
              <a:rPr lang="en-US" sz="1800" dirty="0" smtClean="0"/>
              <a:t> </a:t>
            </a:r>
            <a:r>
              <a:rPr lang="en-US" sz="1800" dirty="0" err="1" smtClean="0"/>
              <a:t>katup</a:t>
            </a:r>
            <a:r>
              <a:rPr lang="en-US" sz="1800" dirty="0" smtClean="0"/>
              <a:t> </a:t>
            </a:r>
            <a:r>
              <a:rPr lang="en-US" sz="1800" dirty="0" err="1" smtClean="0"/>
              <a:t>pembuka</a:t>
            </a:r>
            <a:r>
              <a:rPr lang="en-US" sz="1800" dirty="0" smtClean="0"/>
              <a:t> dg diameter 4” </a:t>
            </a:r>
            <a:r>
              <a:rPr lang="en-US" sz="1800" dirty="0" err="1" smtClean="0"/>
              <a:t>untuk</a:t>
            </a:r>
            <a:r>
              <a:rPr lang="en-US" sz="1800" dirty="0" smtClean="0"/>
              <a:t> 2 </a:t>
            </a:r>
            <a:r>
              <a:rPr lang="en-US" sz="1800" dirty="0" err="1" smtClean="0"/>
              <a:t>kopling</a:t>
            </a:r>
            <a:r>
              <a:rPr lang="en-US" sz="1800" dirty="0" smtClean="0"/>
              <a:t>, diameter 6” </a:t>
            </a:r>
            <a:r>
              <a:rPr lang="en-US" sz="1800" dirty="0" err="1" smtClean="0"/>
              <a:t>untuk</a:t>
            </a:r>
            <a:r>
              <a:rPr lang="en-US" sz="1800" dirty="0" smtClean="0"/>
              <a:t> 3 </a:t>
            </a:r>
            <a:r>
              <a:rPr lang="en-US" sz="1800" dirty="0" err="1" smtClean="0"/>
              <a:t>kopling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mampu</a:t>
            </a:r>
            <a:r>
              <a:rPr lang="en-US" sz="1800" dirty="0" smtClean="0"/>
              <a:t> </a:t>
            </a:r>
            <a:r>
              <a:rPr lang="en-US" sz="1800" dirty="0" err="1" smtClean="0"/>
              <a:t>mengalirkan</a:t>
            </a:r>
            <a:r>
              <a:rPr lang="en-US" sz="1800" dirty="0" smtClean="0"/>
              <a:t> air 250 </a:t>
            </a:r>
            <a:r>
              <a:rPr lang="en-US" sz="1800" dirty="0" err="1" smtClean="0"/>
              <a:t>galon</a:t>
            </a:r>
            <a:r>
              <a:rPr lang="en-US" sz="1800" dirty="0" smtClean="0"/>
              <a:t> / </a:t>
            </a:r>
            <a:r>
              <a:rPr lang="en-US" sz="1800" dirty="0" err="1" smtClean="0"/>
              <a:t>menit</a:t>
            </a:r>
            <a:r>
              <a:rPr lang="en-US" sz="1800" dirty="0" smtClean="0"/>
              <a:t> </a:t>
            </a:r>
            <a:r>
              <a:rPr lang="en-US" sz="1800" dirty="0" err="1" smtClean="0"/>
              <a:t>atau</a:t>
            </a:r>
            <a:r>
              <a:rPr lang="en-US" sz="1800" dirty="0" smtClean="0"/>
              <a:t> 950 liter/</a:t>
            </a:r>
            <a:r>
              <a:rPr lang="en-US" sz="1800" dirty="0" err="1" smtClean="0"/>
              <a:t>menit</a:t>
            </a:r>
            <a:r>
              <a:rPr lang="en-US" sz="1800" dirty="0" smtClean="0"/>
              <a:t> </a:t>
            </a:r>
            <a:r>
              <a:rPr lang="en-US" sz="1800" dirty="0" err="1" smtClean="0"/>
              <a:t>unyuk</a:t>
            </a:r>
            <a:r>
              <a:rPr lang="en-US" sz="1800" dirty="0" smtClean="0"/>
              <a:t> </a:t>
            </a:r>
            <a:r>
              <a:rPr lang="en-US" sz="1800" dirty="0" err="1" smtClean="0"/>
              <a:t>setiap</a:t>
            </a:r>
            <a:r>
              <a:rPr lang="en-US" sz="1800" dirty="0" smtClean="0"/>
              <a:t> </a:t>
            </a:r>
            <a:r>
              <a:rPr lang="en-US" sz="1800" dirty="0" err="1" smtClean="0"/>
              <a:t>kopling</a:t>
            </a:r>
            <a:endParaRPr lang="en-US" sz="1800" dirty="0" smtClean="0"/>
          </a:p>
          <a:p>
            <a:pPr marL="0" indent="0">
              <a:buNone/>
            </a:pPr>
            <a:r>
              <a:rPr lang="en-US" sz="1800" dirty="0" err="1" smtClean="0"/>
              <a:t>Jumlah</a:t>
            </a:r>
            <a:r>
              <a:rPr lang="en-US" sz="1800" dirty="0" smtClean="0"/>
              <a:t> </a:t>
            </a:r>
            <a:r>
              <a:rPr lang="en-US" sz="1800" dirty="0" err="1" smtClean="0"/>
              <a:t>pemakaian</a:t>
            </a:r>
            <a:r>
              <a:rPr lang="en-US" sz="1800" dirty="0" smtClean="0"/>
              <a:t> </a:t>
            </a:r>
            <a:r>
              <a:rPr lang="en-US" sz="1800" dirty="0" err="1" smtClean="0"/>
              <a:t>hidran</a:t>
            </a:r>
            <a:r>
              <a:rPr lang="en-US" sz="1800" dirty="0" smtClean="0"/>
              <a:t> </a:t>
            </a:r>
            <a:r>
              <a:rPr lang="en-US" sz="1800" dirty="0" err="1" smtClean="0"/>
              <a:t>kebakaran</a:t>
            </a:r>
            <a:r>
              <a:rPr lang="en-US" sz="1800" dirty="0" smtClean="0"/>
              <a:t> </a:t>
            </a:r>
            <a:r>
              <a:rPr lang="en-US" sz="1800" dirty="0" err="1" smtClean="0"/>
              <a:t>pd</a:t>
            </a:r>
            <a:r>
              <a:rPr lang="en-US" sz="1800" dirty="0" smtClean="0"/>
              <a:t> </a:t>
            </a:r>
            <a:r>
              <a:rPr lang="en-US" sz="1800" dirty="0" err="1" smtClean="0"/>
              <a:t>suatu</a:t>
            </a:r>
            <a:r>
              <a:rPr lang="en-US" sz="1800" dirty="0" smtClean="0"/>
              <a:t> </a:t>
            </a:r>
            <a:r>
              <a:rPr lang="en-US" sz="1800" dirty="0" err="1" smtClean="0"/>
              <a:t>bangunan</a:t>
            </a:r>
            <a:r>
              <a:rPr lang="en-US" sz="1800" dirty="0" smtClean="0"/>
              <a:t> </a:t>
            </a:r>
            <a:r>
              <a:rPr lang="en-US" sz="1800" dirty="0" err="1" smtClean="0"/>
              <a:t>hrs</a:t>
            </a:r>
            <a:r>
              <a:rPr lang="en-US" sz="1800" dirty="0" smtClean="0"/>
              <a:t> </a:t>
            </a:r>
            <a:r>
              <a:rPr lang="en-US" sz="1800" dirty="0" err="1" smtClean="0"/>
              <a:t>ditentukan</a:t>
            </a:r>
            <a:r>
              <a:rPr lang="en-US" sz="1800" dirty="0" smtClean="0"/>
              <a:t> </a:t>
            </a:r>
            <a:r>
              <a:rPr lang="en-US" sz="1800" dirty="0" err="1" smtClean="0"/>
              <a:t>dr</a:t>
            </a:r>
            <a:r>
              <a:rPr lang="en-US" sz="1800" dirty="0" smtClean="0"/>
              <a:t> </a:t>
            </a:r>
            <a:r>
              <a:rPr lang="en-US" sz="1800" dirty="0" err="1" smtClean="0"/>
              <a:t>klasifikasi</a:t>
            </a:r>
            <a:r>
              <a:rPr lang="en-US" sz="1800" dirty="0" smtClean="0"/>
              <a:t> </a:t>
            </a:r>
            <a:r>
              <a:rPr lang="en-US" sz="1800" dirty="0" err="1" smtClean="0"/>
              <a:t>bangunan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jumlah</a:t>
            </a:r>
            <a:r>
              <a:rPr lang="en-US" sz="1800" dirty="0" smtClean="0"/>
              <a:t> </a:t>
            </a:r>
            <a:r>
              <a:rPr lang="en-US" sz="1800" dirty="0" err="1" smtClean="0"/>
              <a:t>luas</a:t>
            </a:r>
            <a:r>
              <a:rPr lang="en-US" sz="1800" dirty="0" smtClean="0"/>
              <a:t> </a:t>
            </a:r>
            <a:r>
              <a:rPr lang="en-US" sz="1800" dirty="0" err="1" smtClean="0"/>
              <a:t>bangunan</a:t>
            </a:r>
            <a:r>
              <a:rPr lang="en-US" sz="1800" dirty="0" smtClean="0"/>
              <a:t> </a:t>
            </a:r>
            <a:r>
              <a:rPr lang="en-US" sz="1800" dirty="0" err="1" smtClean="0"/>
              <a:t>tsb</a:t>
            </a:r>
            <a:r>
              <a:rPr lang="en-US" sz="1800" dirty="0" smtClean="0"/>
              <a:t>.</a:t>
            </a:r>
          </a:p>
          <a:p>
            <a:pPr marL="0" indent="0">
              <a:buNone/>
            </a:pPr>
            <a:r>
              <a:rPr lang="en-US" sz="1800" dirty="0" err="1" smtClean="0"/>
              <a:t>untuk</a:t>
            </a:r>
            <a:r>
              <a:rPr lang="en-US" sz="1800" dirty="0" smtClean="0"/>
              <a:t> </a:t>
            </a:r>
            <a:r>
              <a:rPr lang="en-US" sz="1800" dirty="0" err="1" smtClean="0"/>
              <a:t>klasifikasi</a:t>
            </a:r>
            <a:r>
              <a:rPr lang="en-US" sz="1800" dirty="0" smtClean="0"/>
              <a:t> </a:t>
            </a:r>
            <a:r>
              <a:rPr lang="en-US" sz="1800" dirty="0" err="1" smtClean="0"/>
              <a:t>bangunan</a:t>
            </a:r>
            <a:r>
              <a:rPr lang="en-US" sz="1800" dirty="0" smtClean="0"/>
              <a:t> A = 1 </a:t>
            </a:r>
            <a:r>
              <a:rPr lang="en-US" sz="1800" dirty="0" err="1" smtClean="0"/>
              <a:t>buah</a:t>
            </a:r>
            <a:r>
              <a:rPr lang="en-US" sz="1800" dirty="0" smtClean="0"/>
              <a:t> / 800 m2</a:t>
            </a:r>
          </a:p>
          <a:p>
            <a:pPr marL="0" indent="0">
              <a:buNone/>
            </a:pPr>
            <a:r>
              <a:rPr lang="en-US" sz="1800" dirty="0"/>
              <a:t> </a:t>
            </a:r>
            <a:r>
              <a:rPr lang="en-US" sz="1800" dirty="0" smtClean="0"/>
              <a:t>                            </a:t>
            </a:r>
            <a:r>
              <a:rPr lang="en-US" sz="1800" dirty="0" err="1" smtClean="0"/>
              <a:t>bangunan</a:t>
            </a:r>
            <a:r>
              <a:rPr lang="en-US" sz="1800" dirty="0" smtClean="0"/>
              <a:t> B = 1 </a:t>
            </a:r>
            <a:r>
              <a:rPr lang="en-US" sz="1800" dirty="0" err="1" smtClean="0"/>
              <a:t>buah</a:t>
            </a:r>
            <a:r>
              <a:rPr lang="en-US" sz="1800" dirty="0" smtClean="0"/>
              <a:t> /1000 m2</a:t>
            </a:r>
          </a:p>
          <a:p>
            <a:pPr marL="0" indent="0">
              <a:buNone/>
            </a:pPr>
            <a:r>
              <a:rPr lang="en-US" sz="1800" dirty="0"/>
              <a:t> </a:t>
            </a:r>
            <a:r>
              <a:rPr lang="en-US" sz="1800" dirty="0" smtClean="0"/>
              <a:t>                            </a:t>
            </a:r>
            <a:r>
              <a:rPr lang="en-US" sz="1800" dirty="0" err="1" smtClean="0"/>
              <a:t>bangunan</a:t>
            </a:r>
            <a:r>
              <a:rPr lang="en-US" sz="1800" dirty="0" smtClean="0"/>
              <a:t> C = 1 </a:t>
            </a:r>
            <a:r>
              <a:rPr lang="en-US" sz="1800" dirty="0" err="1" smtClean="0"/>
              <a:t>buah</a:t>
            </a:r>
            <a:r>
              <a:rPr lang="en-US" sz="1800" dirty="0" smtClean="0"/>
              <a:t> / 1000 m2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6119578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1800" i="1" dirty="0" smtClean="0"/>
              <a:t>Sprinkler</a:t>
            </a:r>
          </a:p>
          <a:p>
            <a:pPr marL="0" indent="0">
              <a:buNone/>
            </a:pPr>
            <a:r>
              <a:rPr lang="en-US" sz="1800" dirty="0" err="1" smtClean="0"/>
              <a:t>Peraturan</a:t>
            </a:r>
            <a:r>
              <a:rPr lang="en-US" sz="1800" dirty="0" smtClean="0"/>
              <a:t> </a:t>
            </a:r>
            <a:r>
              <a:rPr lang="en-US" sz="1800" dirty="0" err="1" smtClean="0"/>
              <a:t>Dinas</a:t>
            </a:r>
            <a:r>
              <a:rPr lang="en-US" sz="1800" dirty="0" smtClean="0"/>
              <a:t> </a:t>
            </a:r>
            <a:r>
              <a:rPr lang="en-US" sz="1800" dirty="0" err="1" smtClean="0"/>
              <a:t>Pemadam</a:t>
            </a:r>
            <a:r>
              <a:rPr lang="en-US" sz="1800" dirty="0" smtClean="0"/>
              <a:t> </a:t>
            </a:r>
            <a:r>
              <a:rPr lang="en-US" sz="1800" dirty="0" err="1" smtClean="0"/>
              <a:t>Kebakaran</a:t>
            </a:r>
            <a:r>
              <a:rPr lang="en-US" sz="1800" dirty="0" smtClean="0"/>
              <a:t> </a:t>
            </a:r>
            <a:r>
              <a:rPr lang="en-US" sz="1800" dirty="0" err="1" smtClean="0"/>
              <a:t>mengenai</a:t>
            </a:r>
            <a:r>
              <a:rPr lang="en-US" sz="1800" dirty="0" smtClean="0"/>
              <a:t> </a:t>
            </a:r>
            <a:r>
              <a:rPr lang="en-US" sz="1800" dirty="0" err="1" smtClean="0"/>
              <a:t>penggunaan</a:t>
            </a:r>
            <a:r>
              <a:rPr lang="en-US" sz="1800" dirty="0" smtClean="0"/>
              <a:t> </a:t>
            </a:r>
            <a:r>
              <a:rPr lang="en-US" sz="1800" dirty="0" err="1" smtClean="0"/>
              <a:t>alat</a:t>
            </a:r>
            <a:r>
              <a:rPr lang="en-US" sz="1800" dirty="0" smtClean="0"/>
              <a:t> </a:t>
            </a:r>
            <a:r>
              <a:rPr lang="en-US" sz="1800" dirty="0" err="1" smtClean="0"/>
              <a:t>pemadam</a:t>
            </a:r>
            <a:r>
              <a:rPr lang="en-US" sz="1800" dirty="0" smtClean="0"/>
              <a:t> </a:t>
            </a:r>
            <a:r>
              <a:rPr lang="en-US" sz="1800" dirty="0" err="1" smtClean="0"/>
              <a:t>kebakaran</a:t>
            </a:r>
            <a:r>
              <a:rPr lang="en-US" sz="1800" dirty="0" smtClean="0"/>
              <a:t> </a:t>
            </a:r>
            <a:r>
              <a:rPr lang="en-US" sz="1800" dirty="0" err="1" smtClean="0"/>
              <a:t>berupa</a:t>
            </a:r>
            <a:r>
              <a:rPr lang="en-US" sz="1800" dirty="0" smtClean="0"/>
              <a:t> </a:t>
            </a:r>
            <a:r>
              <a:rPr lang="en-US" sz="1800" dirty="0" err="1" smtClean="0"/>
              <a:t>mobil</a:t>
            </a:r>
            <a:r>
              <a:rPr lang="en-US" sz="1800" dirty="0" smtClean="0"/>
              <a:t> </a:t>
            </a:r>
            <a:r>
              <a:rPr lang="en-US" sz="1800" dirty="0" err="1" smtClean="0"/>
              <a:t>pemadam</a:t>
            </a:r>
            <a:r>
              <a:rPr lang="en-US" sz="1800" dirty="0" smtClean="0"/>
              <a:t> </a:t>
            </a:r>
            <a:r>
              <a:rPr lang="en-US" sz="1800" dirty="0" err="1" smtClean="0"/>
              <a:t>kebakaran</a:t>
            </a:r>
            <a:r>
              <a:rPr lang="en-US" sz="1800" dirty="0" smtClean="0"/>
              <a:t> </a:t>
            </a:r>
            <a:r>
              <a:rPr lang="en-US" sz="1800" dirty="0" err="1" smtClean="0"/>
              <a:t>dijelaskan</a:t>
            </a:r>
            <a:r>
              <a:rPr lang="en-US" sz="1800" dirty="0" smtClean="0"/>
              <a:t>:</a:t>
            </a:r>
          </a:p>
          <a:p>
            <a:pPr>
              <a:buAutoNum type="alphaLcPeriod"/>
            </a:pPr>
            <a:r>
              <a:rPr lang="en-US" sz="1800" dirty="0" err="1" smtClean="0"/>
              <a:t>Untuk</a:t>
            </a:r>
            <a:r>
              <a:rPr lang="en-US" sz="1800" dirty="0" smtClean="0"/>
              <a:t> </a:t>
            </a:r>
            <a:r>
              <a:rPr lang="en-US" sz="1800" dirty="0" err="1" smtClean="0"/>
              <a:t>bangunan</a:t>
            </a:r>
            <a:r>
              <a:rPr lang="en-US" sz="1800" dirty="0" smtClean="0"/>
              <a:t> </a:t>
            </a:r>
            <a:r>
              <a:rPr lang="en-US" sz="1800" dirty="0" err="1" smtClean="0"/>
              <a:t>kelas</a:t>
            </a:r>
            <a:r>
              <a:rPr lang="en-US" sz="1800" dirty="0" smtClean="0"/>
              <a:t> A </a:t>
            </a:r>
            <a:r>
              <a:rPr lang="en-US" sz="1800" dirty="0" err="1" smtClean="0"/>
              <a:t>mulai</a:t>
            </a:r>
            <a:r>
              <a:rPr lang="en-US" sz="1800" dirty="0" smtClean="0"/>
              <a:t> </a:t>
            </a:r>
            <a:r>
              <a:rPr lang="en-US" sz="1800" dirty="0" err="1" smtClean="0"/>
              <a:t>dr</a:t>
            </a:r>
            <a:r>
              <a:rPr lang="en-US" sz="1800" dirty="0" smtClean="0"/>
              <a:t> </a:t>
            </a:r>
            <a:r>
              <a:rPr lang="en-US" sz="1800" dirty="0" err="1" smtClean="0"/>
              <a:t>lantai</a:t>
            </a:r>
            <a:r>
              <a:rPr lang="en-US" sz="1800" dirty="0" smtClean="0"/>
              <a:t> 4 / </a:t>
            </a:r>
            <a:r>
              <a:rPr lang="en-US" sz="1800" dirty="0" err="1" smtClean="0"/>
              <a:t>Ketinggian</a:t>
            </a:r>
            <a:r>
              <a:rPr lang="en-US" sz="1800" dirty="0" smtClean="0"/>
              <a:t> 14 m </a:t>
            </a:r>
            <a:r>
              <a:rPr lang="en-US" sz="1800" dirty="0" err="1" smtClean="0"/>
              <a:t>ke</a:t>
            </a:r>
            <a:r>
              <a:rPr lang="en-US" sz="1800" dirty="0" smtClean="0"/>
              <a:t> </a:t>
            </a:r>
            <a:r>
              <a:rPr lang="en-US" sz="1800" dirty="0" err="1" smtClean="0"/>
              <a:t>atas</a:t>
            </a:r>
            <a:endParaRPr lang="en-US" sz="1800" dirty="0" smtClean="0"/>
          </a:p>
          <a:p>
            <a:pPr>
              <a:buAutoNum type="alphaLcPeriod"/>
            </a:pPr>
            <a:r>
              <a:rPr lang="en-US" sz="1800" dirty="0" err="1" smtClean="0"/>
              <a:t>Untuk</a:t>
            </a:r>
            <a:r>
              <a:rPr lang="en-US" sz="1800" dirty="0" smtClean="0"/>
              <a:t> </a:t>
            </a:r>
            <a:r>
              <a:rPr lang="en-US" sz="1800" dirty="0" err="1" smtClean="0"/>
              <a:t>bangunan</a:t>
            </a:r>
            <a:r>
              <a:rPr lang="en-US" sz="1800" dirty="0" smtClean="0"/>
              <a:t> </a:t>
            </a:r>
            <a:r>
              <a:rPr lang="en-US" sz="1800" dirty="0" err="1" smtClean="0"/>
              <a:t>kelas</a:t>
            </a:r>
            <a:r>
              <a:rPr lang="en-US" sz="1800" dirty="0" smtClean="0"/>
              <a:t> B </a:t>
            </a:r>
            <a:r>
              <a:rPr lang="en-US" sz="1800" dirty="0" err="1" smtClean="0"/>
              <a:t>mulai</a:t>
            </a:r>
            <a:r>
              <a:rPr lang="en-US" sz="1800" dirty="0" smtClean="0"/>
              <a:t> </a:t>
            </a:r>
            <a:r>
              <a:rPr lang="en-US" sz="1800" dirty="0" err="1" smtClean="0"/>
              <a:t>dr</a:t>
            </a:r>
            <a:r>
              <a:rPr lang="en-US" sz="1800" dirty="0" smtClean="0"/>
              <a:t> </a:t>
            </a:r>
            <a:r>
              <a:rPr lang="en-US" sz="1800" dirty="0" err="1" smtClean="0"/>
              <a:t>lantai</a:t>
            </a:r>
            <a:r>
              <a:rPr lang="en-US" sz="1800" dirty="0" smtClean="0"/>
              <a:t> 8 / </a:t>
            </a:r>
            <a:r>
              <a:rPr lang="en-US" sz="1800" dirty="0" err="1" smtClean="0"/>
              <a:t>ketinggian</a:t>
            </a:r>
            <a:r>
              <a:rPr lang="en-US" sz="1800" dirty="0" smtClean="0"/>
              <a:t> 40 m </a:t>
            </a:r>
            <a:r>
              <a:rPr lang="en-US" sz="1800" dirty="0" err="1" smtClean="0"/>
              <a:t>ke</a:t>
            </a:r>
            <a:r>
              <a:rPr lang="en-US" sz="1800" dirty="0" smtClean="0"/>
              <a:t> </a:t>
            </a:r>
            <a:r>
              <a:rPr lang="en-US" sz="1800" dirty="0" err="1" smtClean="0"/>
              <a:t>atas</a:t>
            </a:r>
            <a:endParaRPr lang="en-US" sz="1800" dirty="0" smtClean="0"/>
          </a:p>
          <a:p>
            <a:pPr marL="0" indent="0">
              <a:buNone/>
            </a:pPr>
            <a:r>
              <a:rPr lang="en-US" sz="1800" dirty="0" err="1" smtClean="0"/>
              <a:t>Jika</a:t>
            </a:r>
            <a:r>
              <a:rPr lang="en-US" sz="1800" dirty="0" smtClean="0"/>
              <a:t> </a:t>
            </a:r>
            <a:r>
              <a:rPr lang="en-US" sz="1800" dirty="0" err="1" smtClean="0"/>
              <a:t>kebakaran</a:t>
            </a:r>
            <a:r>
              <a:rPr lang="en-US" sz="1800" dirty="0" smtClean="0"/>
              <a:t> </a:t>
            </a:r>
            <a:r>
              <a:rPr lang="en-US" sz="1800" dirty="0" err="1" smtClean="0"/>
              <a:t>terjadi</a:t>
            </a:r>
            <a:r>
              <a:rPr lang="en-US" sz="1800" dirty="0" smtClean="0"/>
              <a:t> </a:t>
            </a:r>
            <a:r>
              <a:rPr lang="en-US" sz="1800" dirty="0" err="1" smtClean="0"/>
              <a:t>pd</a:t>
            </a:r>
            <a:r>
              <a:rPr lang="en-US" sz="1800" dirty="0" smtClean="0"/>
              <a:t> bangunan2 </a:t>
            </a:r>
            <a:r>
              <a:rPr lang="en-US" sz="1800" dirty="0" err="1" smtClean="0"/>
              <a:t>tinggi</a:t>
            </a:r>
            <a:r>
              <a:rPr lang="en-US" sz="1800" dirty="0" smtClean="0"/>
              <a:t> </a:t>
            </a:r>
            <a:r>
              <a:rPr lang="en-US" sz="1800" dirty="0" err="1" smtClean="0"/>
              <a:t>yg</a:t>
            </a:r>
            <a:r>
              <a:rPr lang="en-US" sz="1800" dirty="0" smtClean="0"/>
              <a:t> </a:t>
            </a:r>
            <a:r>
              <a:rPr lang="en-US" sz="1800" dirty="0" err="1" smtClean="0"/>
              <a:t>kesulitan</a:t>
            </a:r>
            <a:r>
              <a:rPr lang="en-US" sz="1800" dirty="0" smtClean="0"/>
              <a:t> </a:t>
            </a:r>
            <a:r>
              <a:rPr lang="en-US" sz="1800" dirty="0" err="1" smtClean="0"/>
              <a:t>dlm</a:t>
            </a:r>
            <a:r>
              <a:rPr lang="en-US" sz="1800" dirty="0" smtClean="0"/>
              <a:t> </a:t>
            </a:r>
            <a:r>
              <a:rPr lang="en-US" sz="1800" dirty="0" err="1" smtClean="0"/>
              <a:t>mengadakan</a:t>
            </a:r>
            <a:r>
              <a:rPr lang="en-US" sz="1800" dirty="0" smtClean="0"/>
              <a:t> </a:t>
            </a:r>
            <a:r>
              <a:rPr lang="en-US" sz="1800" dirty="0" err="1" smtClean="0"/>
              <a:t>pemadaman</a:t>
            </a:r>
            <a:r>
              <a:rPr lang="en-US" sz="1800" dirty="0" smtClean="0"/>
              <a:t>, </a:t>
            </a:r>
            <a:r>
              <a:rPr lang="en-US" sz="1800" dirty="0" err="1" smtClean="0"/>
              <a:t>hrs</a:t>
            </a:r>
            <a:r>
              <a:rPr lang="en-US" sz="1800" dirty="0" smtClean="0"/>
              <a:t> </a:t>
            </a:r>
            <a:r>
              <a:rPr lang="en-US" sz="1800" dirty="0" err="1" smtClean="0"/>
              <a:t>menggunakan</a:t>
            </a:r>
            <a:r>
              <a:rPr lang="en-US" sz="1800" dirty="0" smtClean="0"/>
              <a:t> </a:t>
            </a:r>
            <a:r>
              <a:rPr lang="en-US" sz="1800" dirty="0" err="1" smtClean="0"/>
              <a:t>alat</a:t>
            </a:r>
            <a:r>
              <a:rPr lang="en-US" sz="1800" dirty="0" smtClean="0"/>
              <a:t> </a:t>
            </a:r>
            <a:r>
              <a:rPr lang="en-US" sz="1800" dirty="0" err="1" smtClean="0"/>
              <a:t>pemadam</a:t>
            </a:r>
            <a:r>
              <a:rPr lang="en-US" sz="1800" dirty="0" smtClean="0"/>
              <a:t> </a:t>
            </a:r>
            <a:r>
              <a:rPr lang="en-US" sz="1800" dirty="0" err="1" smtClean="0"/>
              <a:t>kebakaran</a:t>
            </a:r>
            <a:r>
              <a:rPr lang="en-US" sz="1800" dirty="0" smtClean="0"/>
              <a:t> </a:t>
            </a:r>
            <a:r>
              <a:rPr lang="en-US" sz="1800" dirty="0" err="1" smtClean="0"/>
              <a:t>tambahan</a:t>
            </a:r>
            <a:r>
              <a:rPr lang="en-US" sz="1800" dirty="0" smtClean="0"/>
              <a:t> </a:t>
            </a:r>
            <a:r>
              <a:rPr lang="en-US" sz="1800" dirty="0" err="1" smtClean="0"/>
              <a:t>yg</a:t>
            </a:r>
            <a:r>
              <a:rPr lang="en-US" sz="1800" dirty="0" smtClean="0"/>
              <a:t> </a:t>
            </a:r>
            <a:r>
              <a:rPr lang="en-US" sz="1800" dirty="0" err="1" smtClean="0"/>
              <a:t>bersifat</a:t>
            </a:r>
            <a:r>
              <a:rPr lang="en-US" sz="1800" dirty="0" smtClean="0"/>
              <a:t> </a:t>
            </a:r>
            <a:r>
              <a:rPr lang="en-US" sz="1800" dirty="0" err="1" smtClean="0"/>
              <a:t>otomatis</a:t>
            </a:r>
            <a:r>
              <a:rPr lang="en-US" sz="1800" dirty="0" smtClean="0"/>
              <a:t>, </a:t>
            </a:r>
            <a:r>
              <a:rPr lang="en-US" sz="1800" dirty="0" err="1" smtClean="0"/>
              <a:t>tdk</a:t>
            </a:r>
            <a:r>
              <a:rPr lang="en-US" sz="1800" dirty="0" smtClean="0"/>
              <a:t> </a:t>
            </a:r>
            <a:r>
              <a:rPr lang="en-US" sz="1800" dirty="0" err="1" smtClean="0"/>
              <a:t>dilakukan</a:t>
            </a:r>
            <a:r>
              <a:rPr lang="en-US" sz="1800" dirty="0" smtClean="0"/>
              <a:t> </a:t>
            </a:r>
            <a:r>
              <a:rPr lang="en-US" sz="1800" dirty="0" err="1" smtClean="0"/>
              <a:t>secara</a:t>
            </a:r>
            <a:r>
              <a:rPr lang="en-US" sz="1800" dirty="0" smtClean="0"/>
              <a:t> manual </a:t>
            </a:r>
            <a:r>
              <a:rPr lang="en-US" sz="1800" dirty="0" err="1" smtClean="0"/>
              <a:t>atau</a:t>
            </a:r>
            <a:r>
              <a:rPr lang="en-US" sz="1800" dirty="0" smtClean="0"/>
              <a:t> dg </a:t>
            </a:r>
            <a:r>
              <a:rPr lang="en-US" sz="1800" dirty="0" err="1" smtClean="0"/>
              <a:t>tenaga</a:t>
            </a:r>
            <a:r>
              <a:rPr lang="en-US" sz="1800" dirty="0" smtClean="0"/>
              <a:t> </a:t>
            </a:r>
            <a:r>
              <a:rPr lang="en-US" sz="1800" dirty="0" err="1" smtClean="0"/>
              <a:t>manusia</a:t>
            </a:r>
            <a:r>
              <a:rPr lang="en-US" sz="1800" dirty="0" smtClean="0"/>
              <a:t>. </a:t>
            </a:r>
          </a:p>
          <a:p>
            <a:pPr marL="0" indent="0">
              <a:buNone/>
            </a:pPr>
            <a:r>
              <a:rPr lang="en-US" sz="1800" dirty="0" err="1" smtClean="0"/>
              <a:t>Apabila</a:t>
            </a:r>
            <a:r>
              <a:rPr lang="en-US" sz="1800" dirty="0" smtClean="0"/>
              <a:t> unit </a:t>
            </a:r>
            <a:r>
              <a:rPr lang="en-US" sz="1800" dirty="0" err="1" smtClean="0"/>
              <a:t>pemadam</a:t>
            </a:r>
            <a:r>
              <a:rPr lang="en-US" sz="1800" dirty="0" smtClean="0"/>
              <a:t> </a:t>
            </a:r>
            <a:r>
              <a:rPr lang="en-US" sz="1800" dirty="0" err="1" smtClean="0"/>
              <a:t>kebakaran</a:t>
            </a:r>
            <a:r>
              <a:rPr lang="en-US" sz="1800" dirty="0" smtClean="0"/>
              <a:t> </a:t>
            </a:r>
            <a:r>
              <a:rPr lang="en-US" sz="1800" dirty="0" err="1" smtClean="0"/>
              <a:t>setempat</a:t>
            </a:r>
            <a:r>
              <a:rPr lang="en-US" sz="1800" dirty="0" smtClean="0"/>
              <a:t> </a:t>
            </a:r>
            <a:r>
              <a:rPr lang="en-US" sz="1800" dirty="0" err="1" smtClean="0"/>
              <a:t>belum</a:t>
            </a:r>
            <a:r>
              <a:rPr lang="en-US" sz="1800" dirty="0" smtClean="0"/>
              <a:t> </a:t>
            </a:r>
            <a:r>
              <a:rPr lang="en-US" sz="1800" dirty="0" err="1" smtClean="0"/>
              <a:t>memiliki</a:t>
            </a:r>
            <a:r>
              <a:rPr lang="en-US" sz="1800" dirty="0" smtClean="0"/>
              <a:t> </a:t>
            </a:r>
            <a:r>
              <a:rPr lang="en-US" sz="1800" dirty="0" err="1" smtClean="0"/>
              <a:t>tangga</a:t>
            </a:r>
            <a:r>
              <a:rPr lang="en-US" sz="1800" dirty="0" smtClean="0"/>
              <a:t> </a:t>
            </a:r>
            <a:r>
              <a:rPr lang="en-US" sz="1800" dirty="0" err="1" smtClean="0"/>
              <a:t>pemadam</a:t>
            </a:r>
            <a:r>
              <a:rPr lang="en-US" sz="1800" dirty="0" smtClean="0"/>
              <a:t> </a:t>
            </a:r>
            <a:r>
              <a:rPr lang="en-US" sz="1800" dirty="0" err="1" smtClean="0"/>
              <a:t>kebakaran</a:t>
            </a:r>
            <a:r>
              <a:rPr lang="en-US" sz="1800" dirty="0" smtClean="0"/>
              <a:t> </a:t>
            </a:r>
            <a:r>
              <a:rPr lang="en-US" sz="1800" dirty="0" err="1" smtClean="0"/>
              <a:t>setinggi</a:t>
            </a:r>
            <a:r>
              <a:rPr lang="en-US" sz="1800" dirty="0" smtClean="0"/>
              <a:t> 40 m, </a:t>
            </a:r>
            <a:r>
              <a:rPr lang="en-US" sz="1800" dirty="0" err="1" smtClean="0"/>
              <a:t>maka</a:t>
            </a:r>
            <a:r>
              <a:rPr lang="en-US" sz="1800" dirty="0" smtClean="0"/>
              <a:t> </a:t>
            </a:r>
            <a:r>
              <a:rPr lang="en-US" sz="1800" dirty="0" err="1" smtClean="0"/>
              <a:t>ketentuan</a:t>
            </a:r>
            <a:r>
              <a:rPr lang="en-US" sz="1800" dirty="0" smtClean="0"/>
              <a:t> </a:t>
            </a:r>
            <a:r>
              <a:rPr lang="en-US" sz="1800" dirty="0" err="1" smtClean="0"/>
              <a:t>mulai</a:t>
            </a:r>
            <a:r>
              <a:rPr lang="en-US" sz="1800" dirty="0" smtClean="0"/>
              <a:t> </a:t>
            </a:r>
            <a:r>
              <a:rPr lang="en-US" sz="1800" dirty="0" err="1" smtClean="0"/>
              <a:t>dipakainya</a:t>
            </a:r>
            <a:r>
              <a:rPr lang="en-US" sz="1800" dirty="0" smtClean="0"/>
              <a:t> </a:t>
            </a:r>
            <a:r>
              <a:rPr lang="en-US" sz="1800" dirty="0" err="1" smtClean="0"/>
              <a:t>instalasi</a:t>
            </a:r>
            <a:r>
              <a:rPr lang="en-US" sz="1800" dirty="0" smtClean="0"/>
              <a:t> sprinkler </a:t>
            </a:r>
            <a:r>
              <a:rPr lang="en-US" sz="1800" dirty="0" err="1" smtClean="0"/>
              <a:t>hrs</a:t>
            </a:r>
            <a:r>
              <a:rPr lang="en-US" sz="1800" dirty="0" smtClean="0"/>
              <a:t> </a:t>
            </a:r>
            <a:r>
              <a:rPr lang="en-US" sz="1800" dirty="0" err="1" smtClean="0"/>
              <a:t>disesuaikan</a:t>
            </a:r>
            <a:r>
              <a:rPr lang="en-US" sz="1800" dirty="0" smtClean="0"/>
              <a:t> dg </a:t>
            </a:r>
            <a:r>
              <a:rPr lang="en-US" sz="1800" dirty="0" err="1" smtClean="0"/>
              <a:t>tangga</a:t>
            </a:r>
            <a:r>
              <a:rPr lang="en-US" sz="1800" dirty="0" smtClean="0"/>
              <a:t> </a:t>
            </a:r>
            <a:r>
              <a:rPr lang="en-US" sz="1800" dirty="0" err="1" smtClean="0"/>
              <a:t>maksimum</a:t>
            </a:r>
            <a:r>
              <a:rPr lang="en-US" sz="1800" dirty="0" smtClean="0"/>
              <a:t> 1 unit </a:t>
            </a:r>
            <a:r>
              <a:rPr lang="en-US" sz="1800" dirty="0" err="1" smtClean="0"/>
              <a:t>pemadam</a:t>
            </a:r>
            <a:r>
              <a:rPr lang="en-US" sz="1800" dirty="0" smtClean="0"/>
              <a:t> </a:t>
            </a:r>
            <a:r>
              <a:rPr lang="en-US" sz="1800" dirty="0" err="1" smtClean="0"/>
              <a:t>kebakaran</a:t>
            </a:r>
            <a:r>
              <a:rPr lang="en-US" sz="1800" dirty="0" smtClean="0"/>
              <a:t> </a:t>
            </a:r>
            <a:r>
              <a:rPr lang="en-US" sz="1800" dirty="0" err="1" smtClean="0"/>
              <a:t>yg</a:t>
            </a:r>
            <a:r>
              <a:rPr lang="en-US" sz="1800" dirty="0" smtClean="0"/>
              <a:t> </a:t>
            </a:r>
            <a:r>
              <a:rPr lang="en-US" sz="1800" dirty="0" err="1" smtClean="0"/>
              <a:t>dimiliki</a:t>
            </a:r>
            <a:r>
              <a:rPr lang="en-US" sz="1800" dirty="0" smtClean="0"/>
              <a:t> </a:t>
            </a:r>
            <a:r>
              <a:rPr lang="en-US" sz="1800" dirty="0" err="1" smtClean="0"/>
              <a:t>daerah</a:t>
            </a:r>
            <a:r>
              <a:rPr lang="en-US" sz="1800" dirty="0" smtClean="0"/>
              <a:t> </a:t>
            </a:r>
            <a:r>
              <a:rPr lang="en-US" sz="1800" dirty="0" err="1" smtClean="0"/>
              <a:t>tsb</a:t>
            </a:r>
            <a:r>
              <a:rPr lang="en-US" sz="1800" dirty="0" smtClean="0"/>
              <a:t>.</a:t>
            </a:r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1800" dirty="0" err="1" smtClean="0"/>
              <a:t>Untuk</a:t>
            </a:r>
            <a:r>
              <a:rPr lang="en-US" sz="1800" dirty="0" smtClean="0"/>
              <a:t> </a:t>
            </a:r>
            <a:r>
              <a:rPr lang="en-US" sz="1800" dirty="0" err="1" smtClean="0"/>
              <a:t>penyediaan</a:t>
            </a:r>
            <a:r>
              <a:rPr lang="en-US" sz="1800" dirty="0" smtClean="0"/>
              <a:t> /</a:t>
            </a:r>
            <a:r>
              <a:rPr lang="en-US" sz="1800" dirty="0" err="1" smtClean="0"/>
              <a:t>pemasangan</a:t>
            </a:r>
            <a:r>
              <a:rPr lang="en-US" sz="1800" dirty="0" smtClean="0"/>
              <a:t> </a:t>
            </a:r>
            <a:r>
              <a:rPr lang="en-US" sz="1800" dirty="0" err="1" smtClean="0"/>
              <a:t>sistem</a:t>
            </a:r>
            <a:r>
              <a:rPr lang="en-US" sz="1800" dirty="0" smtClean="0"/>
              <a:t> sprinkler </a:t>
            </a:r>
            <a:r>
              <a:rPr lang="en-US" sz="1800" dirty="0" err="1" smtClean="0"/>
              <a:t>hrs</a:t>
            </a:r>
            <a:r>
              <a:rPr lang="en-US" sz="1800" dirty="0" smtClean="0"/>
              <a:t> </a:t>
            </a:r>
            <a:r>
              <a:rPr lang="en-US" sz="1800" dirty="0" err="1" smtClean="0"/>
              <a:t>diperhatikan</a:t>
            </a:r>
            <a:r>
              <a:rPr lang="en-US" sz="1800" dirty="0" smtClean="0"/>
              <a:t>:</a:t>
            </a:r>
          </a:p>
          <a:p>
            <a:pPr>
              <a:buFontTx/>
              <a:buChar char="-"/>
            </a:pPr>
            <a:r>
              <a:rPr lang="en-US" sz="1800" dirty="0" err="1" smtClean="0"/>
              <a:t>Penyediaan</a:t>
            </a:r>
            <a:r>
              <a:rPr lang="en-US" sz="1800" dirty="0" smtClean="0"/>
              <a:t> air</a:t>
            </a:r>
          </a:p>
          <a:p>
            <a:pPr>
              <a:buFontTx/>
              <a:buChar char="-"/>
            </a:pPr>
            <a:r>
              <a:rPr lang="en-US" sz="1800" dirty="0" err="1" smtClean="0"/>
              <a:t>Pompa</a:t>
            </a:r>
            <a:r>
              <a:rPr lang="en-US" sz="1800" dirty="0" smtClean="0"/>
              <a:t> </a:t>
            </a:r>
            <a:r>
              <a:rPr lang="en-US" sz="1800" dirty="0" err="1" smtClean="0"/>
              <a:t>tekan</a:t>
            </a:r>
            <a:r>
              <a:rPr lang="en-US" sz="1800" dirty="0" smtClean="0"/>
              <a:t> sprinkler</a:t>
            </a:r>
          </a:p>
          <a:p>
            <a:pPr>
              <a:buFontTx/>
              <a:buChar char="-"/>
            </a:pPr>
            <a:r>
              <a:rPr lang="en-US" sz="1800" dirty="0" err="1" smtClean="0"/>
              <a:t>Kepala</a:t>
            </a:r>
            <a:r>
              <a:rPr lang="en-US" sz="1800" dirty="0" smtClean="0"/>
              <a:t> sprinkler</a:t>
            </a:r>
          </a:p>
          <a:p>
            <a:pPr>
              <a:buFontTx/>
              <a:buChar char="-"/>
            </a:pPr>
            <a:r>
              <a:rPr lang="en-US" sz="1800" dirty="0" err="1" smtClean="0"/>
              <a:t>Alat</a:t>
            </a:r>
            <a:r>
              <a:rPr lang="en-US" sz="1800" dirty="0" smtClean="0"/>
              <a:t> bantu </a:t>
            </a:r>
            <a:r>
              <a:rPr lang="en-US" sz="1800" dirty="0" err="1" smtClean="0"/>
              <a:t>lainnya</a:t>
            </a:r>
            <a:endParaRPr lang="en-US" sz="1800" dirty="0" smtClean="0"/>
          </a:p>
          <a:p>
            <a:pPr marL="0" indent="0">
              <a:buNone/>
            </a:pPr>
            <a:r>
              <a:rPr lang="en-US" sz="1800" dirty="0" err="1" smtClean="0"/>
              <a:t>Sistem</a:t>
            </a:r>
            <a:r>
              <a:rPr lang="en-US" sz="1800" dirty="0" smtClean="0"/>
              <a:t> </a:t>
            </a:r>
            <a:r>
              <a:rPr lang="en-US" sz="1800" dirty="0" err="1" smtClean="0"/>
              <a:t>penyediaan</a:t>
            </a:r>
            <a:r>
              <a:rPr lang="en-US" sz="1800" dirty="0" smtClean="0"/>
              <a:t> air</a:t>
            </a:r>
          </a:p>
          <a:p>
            <a:pPr>
              <a:buAutoNum type="alphaLcPeriod"/>
            </a:pPr>
            <a:r>
              <a:rPr lang="en-US" sz="1800" dirty="0" err="1" smtClean="0"/>
              <a:t>Tangki</a:t>
            </a:r>
            <a:r>
              <a:rPr lang="en-US" sz="1800" dirty="0" smtClean="0"/>
              <a:t> </a:t>
            </a:r>
            <a:r>
              <a:rPr lang="en-US" sz="1800" dirty="0" err="1" smtClean="0"/>
              <a:t>gravitasi</a:t>
            </a:r>
            <a:r>
              <a:rPr lang="en-US" sz="1800" dirty="0" smtClean="0"/>
              <a:t> </a:t>
            </a:r>
            <a:r>
              <a:rPr lang="en-US" sz="1800" dirty="0" err="1" smtClean="0"/>
              <a:t>hrs</a:t>
            </a:r>
            <a:r>
              <a:rPr lang="en-US" sz="1800" dirty="0" smtClean="0"/>
              <a:t> </a:t>
            </a:r>
            <a:r>
              <a:rPr lang="en-US" sz="1800" dirty="0" err="1" smtClean="0"/>
              <a:t>diletakan</a:t>
            </a:r>
            <a:r>
              <a:rPr lang="en-US" sz="1800" dirty="0" smtClean="0"/>
              <a:t> </a:t>
            </a:r>
            <a:r>
              <a:rPr lang="en-US" sz="1800" dirty="0" err="1" smtClean="0"/>
              <a:t>sedemikian</a:t>
            </a:r>
            <a:r>
              <a:rPr lang="en-US" sz="1800" dirty="0" smtClean="0"/>
              <a:t> </a:t>
            </a:r>
            <a:r>
              <a:rPr lang="en-US" sz="1800" dirty="0" err="1" smtClean="0"/>
              <a:t>rupa</a:t>
            </a:r>
            <a:r>
              <a:rPr lang="en-US" sz="1800" dirty="0" smtClean="0"/>
              <a:t> </a:t>
            </a:r>
            <a:r>
              <a:rPr lang="en-US" sz="1800" dirty="0" err="1" smtClean="0"/>
              <a:t>shg</a:t>
            </a:r>
            <a:r>
              <a:rPr lang="en-US" sz="1800" dirty="0" smtClean="0"/>
              <a:t> air </a:t>
            </a:r>
            <a:r>
              <a:rPr lang="en-US" sz="1800" dirty="0" err="1" smtClean="0"/>
              <a:t>dpt</a:t>
            </a:r>
            <a:r>
              <a:rPr lang="en-US" sz="1800" dirty="0" smtClean="0"/>
              <a:t> </a:t>
            </a:r>
            <a:r>
              <a:rPr lang="en-US" sz="1800" dirty="0" err="1" smtClean="0"/>
              <a:t>menghasilkan</a:t>
            </a:r>
            <a:r>
              <a:rPr lang="en-US" sz="1800" dirty="0" smtClean="0"/>
              <a:t> </a:t>
            </a:r>
            <a:r>
              <a:rPr lang="en-US" sz="1800" dirty="0" err="1" smtClean="0"/>
              <a:t>aliran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tekanan</a:t>
            </a:r>
            <a:r>
              <a:rPr lang="en-US" sz="1800" dirty="0" smtClean="0"/>
              <a:t> </a:t>
            </a:r>
            <a:r>
              <a:rPr lang="en-US" sz="1800" dirty="0" err="1" smtClean="0"/>
              <a:t>cukup</a:t>
            </a:r>
            <a:r>
              <a:rPr lang="en-US" sz="1800" dirty="0" smtClean="0"/>
              <a:t> </a:t>
            </a:r>
            <a:r>
              <a:rPr lang="en-US" sz="1800" dirty="0" err="1" smtClean="0"/>
              <a:t>pd</a:t>
            </a:r>
            <a:r>
              <a:rPr lang="en-US" sz="1800" dirty="0" smtClean="0"/>
              <a:t> </a:t>
            </a:r>
            <a:r>
              <a:rPr lang="en-US" sz="1800" dirty="0" err="1" smtClean="0"/>
              <a:t>setiap</a:t>
            </a:r>
            <a:r>
              <a:rPr lang="en-US" sz="1800" dirty="0" smtClean="0"/>
              <a:t> </a:t>
            </a:r>
            <a:r>
              <a:rPr lang="en-US" sz="1800" dirty="0" err="1" smtClean="0"/>
              <a:t>kepala</a:t>
            </a:r>
            <a:r>
              <a:rPr lang="en-US" sz="1800" dirty="0" smtClean="0"/>
              <a:t> sprinkler</a:t>
            </a:r>
          </a:p>
          <a:p>
            <a:pPr>
              <a:buAutoNum type="alphaLcPeriod"/>
            </a:pPr>
            <a:r>
              <a:rPr lang="en-US" sz="1800" dirty="0" err="1" smtClean="0"/>
              <a:t>Tangki</a:t>
            </a:r>
            <a:r>
              <a:rPr lang="en-US" sz="1800" dirty="0" smtClean="0"/>
              <a:t> </a:t>
            </a:r>
            <a:r>
              <a:rPr lang="en-US" sz="1800" dirty="0" err="1" smtClean="0"/>
              <a:t>bertekanan</a:t>
            </a:r>
            <a:r>
              <a:rPr lang="en-US" sz="1800" dirty="0" smtClean="0"/>
              <a:t> </a:t>
            </a:r>
            <a:r>
              <a:rPr lang="en-US" sz="1800" dirty="0" err="1" smtClean="0"/>
              <a:t>hrs</a:t>
            </a:r>
            <a:r>
              <a:rPr lang="en-US" sz="1800" dirty="0" smtClean="0"/>
              <a:t> </a:t>
            </a:r>
            <a:r>
              <a:rPr lang="en-US" sz="1800" dirty="0" err="1" smtClean="0"/>
              <a:t>selalu</a:t>
            </a:r>
            <a:r>
              <a:rPr lang="en-US" sz="1800" dirty="0" smtClean="0"/>
              <a:t> </a:t>
            </a:r>
            <a:r>
              <a:rPr lang="en-US" sz="1800" dirty="0" err="1" smtClean="0"/>
              <a:t>berisi</a:t>
            </a:r>
            <a:r>
              <a:rPr lang="en-US" sz="1800" dirty="0" smtClean="0"/>
              <a:t> 2/3 </a:t>
            </a:r>
            <a:r>
              <a:rPr lang="en-US" sz="1800" dirty="0" err="1" smtClean="0"/>
              <a:t>dari</a:t>
            </a:r>
            <a:r>
              <a:rPr lang="en-US" sz="1800" dirty="0" smtClean="0"/>
              <a:t> volume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diberi</a:t>
            </a:r>
            <a:r>
              <a:rPr lang="en-US" sz="1800" dirty="0" smtClean="0"/>
              <a:t> </a:t>
            </a:r>
            <a:r>
              <a:rPr lang="en-US" sz="1800" dirty="0" err="1" smtClean="0"/>
              <a:t>tekanan</a:t>
            </a:r>
            <a:r>
              <a:rPr lang="en-US" sz="1800" dirty="0" smtClean="0"/>
              <a:t> 5 kg/cm2</a:t>
            </a:r>
          </a:p>
          <a:p>
            <a:pPr>
              <a:buAutoNum type="alphaLcPeriod"/>
            </a:pPr>
            <a:r>
              <a:rPr lang="en-US" sz="1800" dirty="0" err="1" smtClean="0"/>
              <a:t>Jaringan</a:t>
            </a:r>
            <a:r>
              <a:rPr lang="en-US" sz="1800" dirty="0" smtClean="0"/>
              <a:t> air </a:t>
            </a:r>
            <a:r>
              <a:rPr lang="en-US" sz="1800" dirty="0" err="1" smtClean="0"/>
              <a:t>bersih</a:t>
            </a:r>
            <a:r>
              <a:rPr lang="en-US" sz="1800" dirty="0" smtClean="0"/>
              <a:t> </a:t>
            </a:r>
            <a:r>
              <a:rPr lang="en-US" sz="1800" dirty="0" err="1" smtClean="0"/>
              <a:t>khusus</a:t>
            </a:r>
            <a:r>
              <a:rPr lang="en-US" sz="1800" dirty="0" smtClean="0"/>
              <a:t> </a:t>
            </a:r>
            <a:r>
              <a:rPr lang="en-US" sz="1800" dirty="0" err="1" smtClean="0"/>
              <a:t>utk</a:t>
            </a:r>
            <a:r>
              <a:rPr lang="en-US" sz="1800" dirty="0" smtClean="0"/>
              <a:t> </a:t>
            </a:r>
            <a:r>
              <a:rPr lang="en-US" sz="1800" dirty="0" err="1" smtClean="0"/>
              <a:t>pipa</a:t>
            </a:r>
            <a:r>
              <a:rPr lang="en-US" sz="1800" dirty="0" smtClean="0"/>
              <a:t> sprinkler</a:t>
            </a:r>
          </a:p>
          <a:p>
            <a:pPr marL="0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8975720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241</TotalTime>
  <Words>835</Words>
  <Application>Microsoft Office PowerPoint</Application>
  <PresentationFormat>On-screen Show (4:3)</PresentationFormat>
  <Paragraphs>75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Flow</vt:lpstr>
      <vt:lpstr>Pencegahan kebakaran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Pencegahan kebakaran</dc:title>
  <dc:creator>Staff</dc:creator>
  <cp:lastModifiedBy>Staff</cp:lastModifiedBy>
  <cp:revision>21</cp:revision>
  <dcterms:created xsi:type="dcterms:W3CDTF">2017-09-27T03:12:18Z</dcterms:created>
  <dcterms:modified xsi:type="dcterms:W3CDTF">2017-10-03T04:58:36Z</dcterms:modified>
</cp:coreProperties>
</file>