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E3FA1-E8B1-4407-9ED9-00E356C3D1CE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DB549-6EB4-4461-9608-6E756FAE2E1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E3FA1-E8B1-4407-9ED9-00E356C3D1CE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DB549-6EB4-4461-9608-6E756FAE2E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E3FA1-E8B1-4407-9ED9-00E356C3D1CE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DB549-6EB4-4461-9608-6E756FAE2E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E3FA1-E8B1-4407-9ED9-00E356C3D1CE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DB549-6EB4-4461-9608-6E756FAE2E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E3FA1-E8B1-4407-9ED9-00E356C3D1CE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DB549-6EB4-4461-9608-6E756FAE2E1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E3FA1-E8B1-4407-9ED9-00E356C3D1CE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DB549-6EB4-4461-9608-6E756FAE2E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E3FA1-E8B1-4407-9ED9-00E356C3D1CE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DB549-6EB4-4461-9608-6E756FAE2E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E3FA1-E8B1-4407-9ED9-00E356C3D1CE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DB549-6EB4-4461-9608-6E756FAE2E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E3FA1-E8B1-4407-9ED9-00E356C3D1CE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DB549-6EB4-4461-9608-6E756FAE2E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E3FA1-E8B1-4407-9ED9-00E356C3D1CE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DB549-6EB4-4461-9608-6E756FAE2E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E3FA1-E8B1-4407-9ED9-00E356C3D1CE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FDB549-6EB4-4461-9608-6E756FAE2E1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C8E3FA1-E8B1-4407-9ED9-00E356C3D1CE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FDB549-6EB4-4461-9608-6E756FAE2E11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Kepala</a:t>
            </a:r>
            <a:r>
              <a:rPr lang="en-US" sz="2000" dirty="0" smtClean="0"/>
              <a:t> Sprinkler (sprinkler head)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1800" dirty="0" err="1" smtClean="0"/>
              <a:t>Kepala</a:t>
            </a:r>
            <a:r>
              <a:rPr lang="en-US" sz="1800" dirty="0" smtClean="0"/>
              <a:t> sprinkler (sprinkler head)</a:t>
            </a:r>
          </a:p>
          <a:p>
            <a:pPr marL="0" indent="0">
              <a:buNone/>
            </a:pP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bagian</a:t>
            </a:r>
            <a:r>
              <a:rPr lang="en-US" sz="1800" dirty="0" smtClean="0"/>
              <a:t> </a:t>
            </a:r>
            <a:r>
              <a:rPr lang="en-US" sz="1800" dirty="0" err="1" smtClean="0"/>
              <a:t>dr</a:t>
            </a:r>
            <a:r>
              <a:rPr lang="en-US" sz="1800" dirty="0" smtClean="0"/>
              <a:t> sprinkler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berada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ujung</a:t>
            </a:r>
            <a:r>
              <a:rPr lang="en-US" sz="1800" dirty="0" smtClean="0"/>
              <a:t> </a:t>
            </a:r>
            <a:r>
              <a:rPr lang="en-US" sz="1800" dirty="0" err="1" smtClean="0"/>
              <a:t>jaringan</a:t>
            </a:r>
            <a:r>
              <a:rPr lang="en-US" sz="1800" dirty="0" smtClean="0"/>
              <a:t> </a:t>
            </a:r>
            <a:r>
              <a:rPr lang="en-US" sz="1800" dirty="0" err="1" smtClean="0"/>
              <a:t>pipa</a:t>
            </a:r>
            <a:r>
              <a:rPr lang="en-US" sz="1800" dirty="0" smtClean="0"/>
              <a:t>, </a:t>
            </a:r>
            <a:r>
              <a:rPr lang="en-US" sz="1800" dirty="0" err="1" smtClean="0"/>
              <a:t>diletakan</a:t>
            </a:r>
            <a:r>
              <a:rPr lang="en-US" sz="1800" dirty="0" smtClean="0"/>
              <a:t> </a:t>
            </a:r>
            <a:r>
              <a:rPr lang="en-US" sz="1800" dirty="0" err="1" smtClean="0"/>
              <a:t>sedemikian</a:t>
            </a:r>
            <a:r>
              <a:rPr lang="en-US" sz="1800" dirty="0" smtClean="0"/>
              <a:t> </a:t>
            </a:r>
            <a:r>
              <a:rPr lang="en-US" sz="1800" dirty="0" err="1" smtClean="0"/>
              <a:t>rupa</a:t>
            </a:r>
            <a:r>
              <a:rPr lang="en-US" sz="1800" dirty="0" smtClean="0"/>
              <a:t> </a:t>
            </a:r>
            <a:r>
              <a:rPr lang="en-US" sz="1800" dirty="0" err="1" smtClean="0"/>
              <a:t>sehingga</a:t>
            </a:r>
            <a:r>
              <a:rPr lang="en-US" sz="1800" dirty="0" smtClean="0"/>
              <a:t> </a:t>
            </a:r>
            <a:r>
              <a:rPr lang="en-US" sz="1800" dirty="0" err="1" smtClean="0"/>
              <a:t>perubahan</a:t>
            </a:r>
            <a:r>
              <a:rPr lang="en-US" sz="1800" dirty="0" smtClean="0"/>
              <a:t> </a:t>
            </a:r>
            <a:r>
              <a:rPr lang="en-US" sz="1800" dirty="0" err="1" smtClean="0"/>
              <a:t>suhu</a:t>
            </a:r>
            <a:r>
              <a:rPr lang="en-US" sz="1800" dirty="0" smtClean="0"/>
              <a:t> </a:t>
            </a:r>
            <a:r>
              <a:rPr lang="en-US" sz="1800" dirty="0" err="1" smtClean="0"/>
              <a:t>tertentu</a:t>
            </a:r>
            <a:r>
              <a:rPr lang="en-US" sz="1800" dirty="0" smtClean="0"/>
              <a:t> </a:t>
            </a:r>
            <a:r>
              <a:rPr lang="en-US" sz="1800" dirty="0" err="1" smtClean="0"/>
              <a:t>akan</a:t>
            </a:r>
            <a:r>
              <a:rPr lang="en-US" sz="1800" dirty="0" smtClean="0"/>
              <a:t> </a:t>
            </a:r>
            <a:r>
              <a:rPr lang="en-US" sz="1800" dirty="0" err="1" smtClean="0"/>
              <a:t>memecahkan</a:t>
            </a:r>
            <a:r>
              <a:rPr lang="en-US" sz="1800" dirty="0" smtClean="0"/>
              <a:t> </a:t>
            </a:r>
            <a:r>
              <a:rPr lang="en-US" sz="1800" dirty="0" err="1" smtClean="0"/>
              <a:t>kepala</a:t>
            </a:r>
            <a:r>
              <a:rPr lang="en-US" sz="1800" dirty="0" smtClean="0"/>
              <a:t> sprinkler </a:t>
            </a:r>
            <a:r>
              <a:rPr lang="en-US" sz="1800" dirty="0" err="1" smtClean="0"/>
              <a:t>tsb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akan</a:t>
            </a:r>
            <a:r>
              <a:rPr lang="en-US" sz="1800" dirty="0" smtClean="0"/>
              <a:t> </a:t>
            </a:r>
            <a:r>
              <a:rPr lang="en-US" sz="1800" dirty="0" err="1" smtClean="0"/>
              <a:t>memancarkan</a:t>
            </a:r>
            <a:r>
              <a:rPr lang="en-US" sz="1800" dirty="0" smtClean="0"/>
              <a:t> air </a:t>
            </a:r>
            <a:r>
              <a:rPr lang="en-US" sz="1800" dirty="0" err="1" smtClean="0"/>
              <a:t>secara</a:t>
            </a:r>
            <a:r>
              <a:rPr lang="en-US" sz="1800" dirty="0" smtClean="0"/>
              <a:t> </a:t>
            </a:r>
            <a:r>
              <a:rPr lang="en-US" sz="1800" dirty="0" err="1" smtClean="0"/>
              <a:t>otomatis</a:t>
            </a:r>
            <a:r>
              <a:rPr lang="en-US" sz="1800" dirty="0" smtClean="0"/>
              <a:t>. </a:t>
            </a:r>
            <a:r>
              <a:rPr lang="en-US" sz="1800" dirty="0" err="1" smtClean="0"/>
              <a:t>Kepala</a:t>
            </a:r>
            <a:r>
              <a:rPr lang="en-US" sz="1800" dirty="0" smtClean="0"/>
              <a:t> sprinkler </a:t>
            </a:r>
            <a:r>
              <a:rPr lang="en-US" sz="1800" dirty="0" err="1" smtClean="0"/>
              <a:t>mempunyai</a:t>
            </a:r>
            <a:r>
              <a:rPr lang="en-US" sz="1800" dirty="0" smtClean="0"/>
              <a:t> </a:t>
            </a:r>
            <a:r>
              <a:rPr lang="en-US" sz="1800" dirty="0" err="1" smtClean="0"/>
              <a:t>beberapa</a:t>
            </a:r>
            <a:r>
              <a:rPr lang="en-US" sz="1800" dirty="0" smtClean="0"/>
              <a:t> </a:t>
            </a:r>
            <a:r>
              <a:rPr lang="en-US" sz="1800" dirty="0" err="1" smtClean="0"/>
              <a:t>jenis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dibedakan</a:t>
            </a:r>
            <a:r>
              <a:rPr lang="en-US" sz="1800" dirty="0" smtClean="0"/>
              <a:t> dg </a:t>
            </a:r>
            <a:r>
              <a:rPr lang="en-US" sz="1800" dirty="0" err="1" smtClean="0"/>
              <a:t>warna</a:t>
            </a:r>
            <a:r>
              <a:rPr lang="en-US" sz="1800" dirty="0" smtClean="0"/>
              <a:t> </a:t>
            </a:r>
            <a:r>
              <a:rPr lang="en-US" sz="1800" dirty="0" err="1" smtClean="0"/>
              <a:t>utk</a:t>
            </a:r>
            <a:r>
              <a:rPr lang="en-US" sz="1800" dirty="0" smtClean="0"/>
              <a:t> </a:t>
            </a:r>
            <a:r>
              <a:rPr lang="en-US" sz="1800" dirty="0" err="1" smtClean="0"/>
              <a:t>menentukan</a:t>
            </a:r>
            <a:r>
              <a:rPr lang="en-US" sz="1800" dirty="0" smtClean="0"/>
              <a:t> </a:t>
            </a:r>
            <a:r>
              <a:rPr lang="en-US" sz="1800" dirty="0" err="1" smtClean="0"/>
              <a:t>tingkat</a:t>
            </a:r>
            <a:r>
              <a:rPr lang="en-US" sz="1800" dirty="0" smtClean="0"/>
              <a:t> </a:t>
            </a:r>
            <a:r>
              <a:rPr lang="en-US" sz="1800" dirty="0" err="1" smtClean="0"/>
              <a:t>kepekaannya</a:t>
            </a:r>
            <a:r>
              <a:rPr lang="en-US" sz="1800" dirty="0" smtClean="0"/>
              <a:t> </a:t>
            </a:r>
            <a:r>
              <a:rPr lang="en-US" sz="1800" dirty="0" err="1" smtClean="0"/>
              <a:t>thd</a:t>
            </a:r>
            <a:r>
              <a:rPr lang="en-US" sz="1800" dirty="0" smtClean="0"/>
              <a:t> </a:t>
            </a:r>
            <a:r>
              <a:rPr lang="en-US" sz="1800" dirty="0" err="1" smtClean="0"/>
              <a:t>suhu</a:t>
            </a:r>
            <a:r>
              <a:rPr lang="en-US" sz="1800" dirty="0" smtClean="0"/>
              <a:t>. (</a:t>
            </a:r>
            <a:r>
              <a:rPr lang="en-US" sz="1800" dirty="0" err="1" smtClean="0"/>
              <a:t>gbr</a:t>
            </a:r>
            <a:r>
              <a:rPr lang="en-US" sz="1800" dirty="0" smtClean="0"/>
              <a:t> 2.6)</a:t>
            </a:r>
          </a:p>
          <a:p>
            <a:pPr marL="0" indent="0">
              <a:buNone/>
            </a:pPr>
            <a:r>
              <a:rPr lang="en-US" sz="1800" dirty="0" err="1" smtClean="0"/>
              <a:t>contoh</a:t>
            </a:r>
            <a:r>
              <a:rPr lang="en-US" sz="1800" dirty="0" smtClean="0"/>
              <a:t>:</a:t>
            </a:r>
          </a:p>
          <a:p>
            <a:pPr>
              <a:buAutoNum type="alphaLcPeriod"/>
            </a:pPr>
            <a:r>
              <a:rPr lang="en-US" sz="1800" dirty="0" err="1" smtClean="0"/>
              <a:t>jingga</a:t>
            </a:r>
            <a:r>
              <a:rPr lang="en-US" sz="1800" dirty="0" smtClean="0"/>
              <a:t>, </a:t>
            </a:r>
            <a:r>
              <a:rPr lang="en-US" sz="1800" dirty="0" err="1" smtClean="0"/>
              <a:t>tabung</a:t>
            </a:r>
            <a:r>
              <a:rPr lang="en-US" sz="1800" dirty="0" smtClean="0"/>
              <a:t> </a:t>
            </a:r>
            <a:r>
              <a:rPr lang="en-US" sz="1800" dirty="0" err="1" smtClean="0"/>
              <a:t>pecah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suhu</a:t>
            </a:r>
            <a:r>
              <a:rPr lang="en-US" sz="1800" dirty="0" smtClean="0"/>
              <a:t> 57 </a:t>
            </a:r>
            <a:r>
              <a:rPr lang="en-US" sz="1800" dirty="0" err="1" smtClean="0"/>
              <a:t>derajat</a:t>
            </a:r>
            <a:r>
              <a:rPr lang="en-US" sz="1800" dirty="0" smtClean="0"/>
              <a:t> C</a:t>
            </a:r>
          </a:p>
          <a:p>
            <a:pPr>
              <a:buAutoNum type="alphaLcPeriod"/>
            </a:pPr>
            <a:r>
              <a:rPr lang="en-US" sz="1800" dirty="0" err="1" smtClean="0"/>
              <a:t>Merah</a:t>
            </a:r>
            <a:r>
              <a:rPr lang="en-US" sz="1800" dirty="0" smtClean="0"/>
              <a:t>, </a:t>
            </a:r>
            <a:r>
              <a:rPr lang="en-US" sz="1800" dirty="0" err="1" smtClean="0"/>
              <a:t>tabung</a:t>
            </a:r>
            <a:r>
              <a:rPr lang="en-US" sz="1800" dirty="0" smtClean="0"/>
              <a:t> </a:t>
            </a:r>
            <a:r>
              <a:rPr lang="en-US" sz="1800" dirty="0" err="1" smtClean="0"/>
              <a:t>pecah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suhu</a:t>
            </a:r>
            <a:r>
              <a:rPr lang="en-US" sz="1800" dirty="0" smtClean="0"/>
              <a:t> 68 </a:t>
            </a:r>
            <a:r>
              <a:rPr lang="en-US" sz="1800" dirty="0" err="1" smtClean="0"/>
              <a:t>derajat</a:t>
            </a:r>
            <a:r>
              <a:rPr lang="en-US" sz="1800" dirty="0" smtClean="0"/>
              <a:t> C</a:t>
            </a:r>
          </a:p>
          <a:p>
            <a:pPr>
              <a:buAutoNum type="alphaLcPeriod"/>
            </a:pPr>
            <a:r>
              <a:rPr lang="en-US" sz="1800" dirty="0" err="1" smtClean="0"/>
              <a:t>Kuning</a:t>
            </a:r>
            <a:r>
              <a:rPr lang="en-US" sz="1800" dirty="0" smtClean="0"/>
              <a:t>, </a:t>
            </a:r>
            <a:r>
              <a:rPr lang="en-US" sz="1800" dirty="0" err="1" smtClean="0"/>
              <a:t>tabung</a:t>
            </a:r>
            <a:r>
              <a:rPr lang="en-US" sz="1800" dirty="0" smtClean="0"/>
              <a:t> </a:t>
            </a:r>
            <a:r>
              <a:rPr lang="en-US" sz="1800" dirty="0" err="1" smtClean="0"/>
              <a:t>pecah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suhu</a:t>
            </a:r>
            <a:r>
              <a:rPr lang="en-US" sz="1800" dirty="0" smtClean="0"/>
              <a:t> 79 </a:t>
            </a:r>
            <a:r>
              <a:rPr lang="en-US" sz="1800" dirty="0" err="1" smtClean="0"/>
              <a:t>derajat</a:t>
            </a:r>
            <a:r>
              <a:rPr lang="en-US" sz="1800" dirty="0" smtClean="0"/>
              <a:t> C</a:t>
            </a:r>
          </a:p>
          <a:p>
            <a:pPr>
              <a:buAutoNum type="alphaLcPeriod"/>
            </a:pPr>
            <a:r>
              <a:rPr lang="en-US" sz="1800" dirty="0" err="1" smtClean="0"/>
              <a:t>Hijau</a:t>
            </a:r>
            <a:r>
              <a:rPr lang="en-US" sz="1800" dirty="0" smtClean="0"/>
              <a:t>, </a:t>
            </a:r>
            <a:r>
              <a:rPr lang="en-US" sz="1800" dirty="0" err="1" smtClean="0"/>
              <a:t>tabung</a:t>
            </a:r>
            <a:r>
              <a:rPr lang="en-US" sz="1800" dirty="0" smtClean="0"/>
              <a:t> </a:t>
            </a:r>
            <a:r>
              <a:rPr lang="en-US" sz="1800" dirty="0" err="1" smtClean="0"/>
              <a:t>pecah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suhu</a:t>
            </a:r>
            <a:r>
              <a:rPr lang="en-US" sz="1800" dirty="0" smtClean="0"/>
              <a:t> 93 </a:t>
            </a:r>
            <a:r>
              <a:rPr lang="en-US" sz="1800" dirty="0" err="1" smtClean="0"/>
              <a:t>derajat</a:t>
            </a:r>
            <a:r>
              <a:rPr lang="en-US" sz="1800" dirty="0" smtClean="0"/>
              <a:t> C</a:t>
            </a:r>
          </a:p>
          <a:p>
            <a:pPr>
              <a:buAutoNum type="alphaLcPeriod"/>
            </a:pPr>
            <a:r>
              <a:rPr lang="en-US" sz="1800" dirty="0" err="1" smtClean="0"/>
              <a:t>Biru</a:t>
            </a:r>
            <a:r>
              <a:rPr lang="en-US" sz="1800" dirty="0" smtClean="0"/>
              <a:t>, </a:t>
            </a:r>
            <a:r>
              <a:rPr lang="en-US" sz="1800" dirty="0" err="1" smtClean="0"/>
              <a:t>tabung</a:t>
            </a:r>
            <a:r>
              <a:rPr lang="en-US" sz="1800" dirty="0" smtClean="0"/>
              <a:t> </a:t>
            </a:r>
            <a:r>
              <a:rPr lang="en-US" sz="1800" dirty="0" err="1" smtClean="0"/>
              <a:t>pecah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suhu</a:t>
            </a:r>
            <a:r>
              <a:rPr lang="en-US" sz="1800" dirty="0" smtClean="0"/>
              <a:t> 141 </a:t>
            </a:r>
            <a:r>
              <a:rPr lang="en-US" sz="1800" dirty="0" err="1" smtClean="0"/>
              <a:t>derajat</a:t>
            </a:r>
            <a:r>
              <a:rPr lang="en-US" sz="1800" dirty="0" smtClean="0"/>
              <a:t> C</a:t>
            </a:r>
          </a:p>
          <a:p>
            <a:pPr marL="0" indent="0">
              <a:buNone/>
            </a:pPr>
            <a:r>
              <a:rPr lang="en-US" sz="1800" dirty="0" smtClean="0"/>
              <a:t>-</a:t>
            </a:r>
            <a:r>
              <a:rPr lang="en-US" sz="1800" dirty="0" err="1" smtClean="0"/>
              <a:t>Untuk</a:t>
            </a:r>
            <a:r>
              <a:rPr lang="en-US" sz="1800" dirty="0" smtClean="0"/>
              <a:t> ruangan2 </a:t>
            </a:r>
            <a:r>
              <a:rPr lang="en-US" sz="1800" dirty="0" err="1" smtClean="0"/>
              <a:t>kantor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bangunan2 mum </a:t>
            </a:r>
            <a:r>
              <a:rPr lang="en-US" sz="1800" dirty="0" err="1" smtClean="0"/>
              <a:t>biasanya</a:t>
            </a:r>
            <a:r>
              <a:rPr lang="en-US" sz="1800" dirty="0" smtClean="0"/>
              <a:t> </a:t>
            </a:r>
            <a:r>
              <a:rPr lang="en-US" sz="1800" dirty="0" err="1" smtClean="0"/>
              <a:t>menggunakan</a:t>
            </a:r>
            <a:r>
              <a:rPr lang="en-US" sz="1800" dirty="0" smtClean="0"/>
              <a:t> </a:t>
            </a:r>
            <a:r>
              <a:rPr lang="en-US" sz="1800" dirty="0" err="1" smtClean="0"/>
              <a:t>kepala</a:t>
            </a:r>
            <a:r>
              <a:rPr lang="en-US" sz="1800" dirty="0" smtClean="0"/>
              <a:t> sprinkler  </a:t>
            </a:r>
            <a:r>
              <a:rPr lang="en-US" sz="1800" dirty="0" err="1" smtClean="0"/>
              <a:t>warna</a:t>
            </a:r>
            <a:r>
              <a:rPr lang="en-US" sz="1800" dirty="0" smtClean="0"/>
              <a:t> </a:t>
            </a:r>
            <a:r>
              <a:rPr lang="en-US" sz="1800" dirty="0" err="1" smtClean="0"/>
              <a:t>jingga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merah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r>
              <a:rPr lang="en-US" sz="1800" dirty="0" smtClean="0"/>
              <a:t>-</a:t>
            </a:r>
            <a:r>
              <a:rPr lang="en-US" sz="1800" dirty="0" err="1" smtClean="0"/>
              <a:t>penempatan</a:t>
            </a:r>
            <a:r>
              <a:rPr lang="en-US" sz="1800" dirty="0" smtClean="0"/>
              <a:t> titik2 sprinkler </a:t>
            </a:r>
            <a:r>
              <a:rPr lang="en-US" sz="1800" dirty="0" err="1" smtClean="0"/>
              <a:t>hrs</a:t>
            </a:r>
            <a:r>
              <a:rPr lang="en-US" sz="1800" dirty="0" smtClean="0"/>
              <a:t> </a:t>
            </a:r>
            <a:r>
              <a:rPr lang="en-US" sz="1800" dirty="0" err="1" smtClean="0"/>
              <a:t>disesuaikan</a:t>
            </a:r>
            <a:r>
              <a:rPr lang="en-US" sz="1800" dirty="0" smtClean="0"/>
              <a:t> dg </a:t>
            </a:r>
            <a:r>
              <a:rPr lang="en-US" sz="1800" dirty="0" err="1" smtClean="0"/>
              <a:t>standar</a:t>
            </a:r>
            <a:r>
              <a:rPr lang="en-US" sz="1800" dirty="0" smtClean="0"/>
              <a:t>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berlaku</a:t>
            </a:r>
            <a:r>
              <a:rPr lang="en-US" sz="1800" dirty="0" smtClean="0"/>
              <a:t> </a:t>
            </a:r>
            <a:r>
              <a:rPr lang="en-US" sz="1800" dirty="0" err="1" smtClean="0"/>
              <a:t>dlm</a:t>
            </a:r>
            <a:r>
              <a:rPr lang="en-US" sz="1800" dirty="0" smtClean="0"/>
              <a:t> </a:t>
            </a:r>
            <a:r>
              <a:rPr lang="en-US" sz="1800" dirty="0" err="1" smtClean="0"/>
              <a:t>kebakaran</a:t>
            </a:r>
            <a:r>
              <a:rPr lang="en-US" sz="1800" dirty="0" smtClean="0"/>
              <a:t> </a:t>
            </a:r>
            <a:r>
              <a:rPr lang="en-US" sz="1800" dirty="0" err="1" smtClean="0"/>
              <a:t>ringan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r>
              <a:rPr lang="en-US" sz="1800" dirty="0" err="1" smtClean="0"/>
              <a:t>Setiap</a:t>
            </a:r>
            <a:r>
              <a:rPr lang="en-US" sz="1800" dirty="0" smtClean="0"/>
              <a:t> </a:t>
            </a:r>
            <a:r>
              <a:rPr lang="en-US" sz="1800" dirty="0" err="1" smtClean="0"/>
              <a:t>kepala</a:t>
            </a:r>
            <a:r>
              <a:rPr lang="en-US" sz="1800" dirty="0" smtClean="0"/>
              <a:t> sprinkler </a:t>
            </a:r>
            <a:r>
              <a:rPr lang="en-US" sz="1800" dirty="0" err="1" smtClean="0"/>
              <a:t>dpt</a:t>
            </a:r>
            <a:r>
              <a:rPr lang="en-US" sz="1800" dirty="0" smtClean="0"/>
              <a:t> </a:t>
            </a:r>
            <a:r>
              <a:rPr lang="en-US" sz="1800" dirty="0" err="1" smtClean="0"/>
              <a:t>melayani</a:t>
            </a:r>
            <a:r>
              <a:rPr lang="en-US" sz="1800" dirty="0" smtClean="0"/>
              <a:t> </a:t>
            </a:r>
            <a:r>
              <a:rPr lang="en-US" sz="1800" dirty="0" err="1" smtClean="0"/>
              <a:t>luas</a:t>
            </a:r>
            <a:r>
              <a:rPr lang="en-US" sz="1800" dirty="0" smtClean="0"/>
              <a:t> area 10-20 m2 dg </a:t>
            </a:r>
            <a:r>
              <a:rPr lang="en-US" sz="1800" dirty="0" err="1" smtClean="0"/>
              <a:t>ketinggian</a:t>
            </a:r>
            <a:r>
              <a:rPr lang="en-US" sz="1800" dirty="0" smtClean="0"/>
              <a:t> </a:t>
            </a:r>
            <a:r>
              <a:rPr lang="en-US" sz="1800" dirty="0" err="1" smtClean="0"/>
              <a:t>ruangan</a:t>
            </a:r>
            <a:r>
              <a:rPr lang="en-US" sz="1800" dirty="0" smtClean="0"/>
              <a:t> 3 m. </a:t>
            </a:r>
            <a:r>
              <a:rPr lang="en-US" sz="1800" dirty="0" err="1" smtClean="0"/>
              <a:t>ada</a:t>
            </a:r>
            <a:r>
              <a:rPr lang="en-US" sz="1800" dirty="0" smtClean="0"/>
              <a:t> </a:t>
            </a:r>
            <a:r>
              <a:rPr lang="en-US" sz="1800" dirty="0" err="1" smtClean="0"/>
              <a:t>beberapa</a:t>
            </a:r>
            <a:r>
              <a:rPr lang="en-US" sz="1800" dirty="0" smtClean="0"/>
              <a:t> </a:t>
            </a:r>
            <a:r>
              <a:rPr lang="en-US" sz="1800" dirty="0" err="1" smtClean="0"/>
              <a:t>cara</a:t>
            </a:r>
            <a:r>
              <a:rPr lang="en-US" sz="1800" dirty="0" smtClean="0"/>
              <a:t> </a:t>
            </a:r>
            <a:r>
              <a:rPr lang="en-US" sz="1800" dirty="0" err="1" smtClean="0"/>
              <a:t>pemasangan</a:t>
            </a:r>
            <a:r>
              <a:rPr lang="en-US" sz="1800" dirty="0" smtClean="0"/>
              <a:t> </a:t>
            </a:r>
            <a:r>
              <a:rPr lang="en-US" sz="1800" dirty="0" err="1" smtClean="0"/>
              <a:t>kepala</a:t>
            </a:r>
            <a:r>
              <a:rPr lang="en-US" sz="1800" dirty="0" smtClean="0"/>
              <a:t> sprinkler </a:t>
            </a:r>
            <a:r>
              <a:rPr lang="en-US" sz="1800" dirty="0" err="1" smtClean="0"/>
              <a:t>spt</a:t>
            </a:r>
            <a:r>
              <a:rPr lang="en-US" sz="1800" dirty="0" smtClean="0"/>
              <a:t> </a:t>
            </a:r>
            <a:r>
              <a:rPr lang="en-US" sz="1800" dirty="0" err="1" smtClean="0"/>
              <a:t>dipasang</a:t>
            </a:r>
            <a:r>
              <a:rPr lang="en-US" sz="1800" dirty="0" smtClean="0"/>
              <a:t> di </a:t>
            </a:r>
            <a:r>
              <a:rPr lang="en-US" sz="1800" dirty="0" err="1" smtClean="0"/>
              <a:t>bawah</a:t>
            </a:r>
            <a:r>
              <a:rPr lang="en-US" sz="1800" dirty="0" smtClean="0"/>
              <a:t> </a:t>
            </a:r>
            <a:r>
              <a:rPr lang="en-US" sz="1800" dirty="0" err="1" smtClean="0"/>
              <a:t>plafon</a:t>
            </a:r>
            <a:r>
              <a:rPr lang="en-US" sz="1800" dirty="0" smtClean="0"/>
              <a:t>/langit2, </a:t>
            </a:r>
            <a:r>
              <a:rPr lang="en-US" sz="1800" dirty="0" err="1" smtClean="0"/>
              <a:t>diatas</a:t>
            </a:r>
            <a:r>
              <a:rPr lang="en-US" sz="1800" dirty="0" smtClean="0"/>
              <a:t> </a:t>
            </a:r>
            <a:r>
              <a:rPr lang="en-US" sz="1800" dirty="0" err="1" smtClean="0"/>
              <a:t>plafon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ditempel</a:t>
            </a:r>
            <a:r>
              <a:rPr lang="en-US" sz="1800" dirty="0" smtClean="0"/>
              <a:t> di </a:t>
            </a:r>
            <a:r>
              <a:rPr lang="en-US" sz="1800" dirty="0" err="1" smtClean="0"/>
              <a:t>tembok</a:t>
            </a:r>
            <a:r>
              <a:rPr lang="en-US" sz="1800" dirty="0" smtClean="0"/>
              <a:t>. </a:t>
            </a:r>
          </a:p>
          <a:p>
            <a:pPr marL="0" indent="0">
              <a:buNone/>
            </a:pPr>
            <a:r>
              <a:rPr lang="en-US" sz="1800" dirty="0" err="1" smtClean="0"/>
              <a:t>Kepala</a:t>
            </a:r>
            <a:r>
              <a:rPr lang="en-US" sz="1800" dirty="0" smtClean="0"/>
              <a:t> sprinkler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dipasang</a:t>
            </a:r>
            <a:r>
              <a:rPr lang="en-US" sz="1800" dirty="0" smtClean="0"/>
              <a:t> </a:t>
            </a:r>
            <a:r>
              <a:rPr lang="en-US" sz="1800" dirty="0" err="1" smtClean="0"/>
              <a:t>deket</a:t>
            </a:r>
            <a:r>
              <a:rPr lang="en-US" sz="1800" dirty="0" smtClean="0"/>
              <a:t> </a:t>
            </a:r>
            <a:r>
              <a:rPr lang="en-US" sz="1800" dirty="0" err="1" smtClean="0"/>
              <a:t>tembok</a:t>
            </a:r>
            <a:r>
              <a:rPr lang="en-US" sz="1800" dirty="0" smtClean="0"/>
              <a:t> </a:t>
            </a:r>
            <a:r>
              <a:rPr lang="en-US" sz="1800" dirty="0" err="1" smtClean="0"/>
              <a:t>hrs</a:t>
            </a:r>
            <a:r>
              <a:rPr lang="en-US" sz="1800" dirty="0" smtClean="0"/>
              <a:t> </a:t>
            </a:r>
            <a:r>
              <a:rPr lang="en-US" sz="1800" dirty="0" err="1" smtClean="0"/>
              <a:t>mempunyai</a:t>
            </a:r>
            <a:r>
              <a:rPr lang="en-US" sz="1800" dirty="0" smtClean="0"/>
              <a:t> </a:t>
            </a:r>
            <a:r>
              <a:rPr lang="en-US" sz="1800" dirty="0" err="1" smtClean="0"/>
              <a:t>jarak</a:t>
            </a:r>
            <a:r>
              <a:rPr lang="en-US" sz="1800" dirty="0" smtClean="0"/>
              <a:t>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boleh</a:t>
            </a:r>
            <a:r>
              <a:rPr lang="en-US" sz="1800" dirty="0" smtClean="0"/>
              <a:t> </a:t>
            </a:r>
            <a:r>
              <a:rPr lang="en-US" sz="1800" dirty="0" err="1" smtClean="0"/>
              <a:t>lebih</a:t>
            </a:r>
            <a:r>
              <a:rPr lang="en-US" sz="1800" dirty="0" smtClean="0"/>
              <a:t> </a:t>
            </a:r>
            <a:r>
              <a:rPr lang="en-US" sz="1800" dirty="0" err="1" smtClean="0"/>
              <a:t>dr</a:t>
            </a:r>
            <a:r>
              <a:rPr lang="en-US" sz="1800" dirty="0" smtClean="0"/>
              <a:t> 2,25 m </a:t>
            </a:r>
            <a:r>
              <a:rPr lang="en-US" sz="1800" dirty="0" err="1" smtClean="0"/>
              <a:t>dr</a:t>
            </a:r>
            <a:r>
              <a:rPr lang="en-US" sz="1800" dirty="0" smtClean="0"/>
              <a:t> </a:t>
            </a:r>
            <a:r>
              <a:rPr lang="en-US" sz="1800" dirty="0" err="1" smtClean="0"/>
              <a:t>tembok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r>
              <a:rPr lang="en-US" sz="1800" dirty="0" smtClean="0"/>
              <a:t>-letak2 sprinkler </a:t>
            </a:r>
            <a:r>
              <a:rPr lang="en-US" sz="1800" dirty="0" err="1" smtClean="0"/>
              <a:t>ini</a:t>
            </a:r>
            <a:r>
              <a:rPr lang="en-US" sz="1800" dirty="0" smtClean="0"/>
              <a:t> </a:t>
            </a:r>
            <a:r>
              <a:rPr lang="en-US" sz="1800" dirty="0" err="1" smtClean="0"/>
              <a:t>dlm</a:t>
            </a:r>
            <a:r>
              <a:rPr lang="en-US" sz="1800" dirty="0" smtClean="0"/>
              <a:t> </a:t>
            </a:r>
            <a:r>
              <a:rPr lang="en-US" sz="1800" dirty="0" err="1" smtClean="0"/>
              <a:t>pelaksanaanya</a:t>
            </a:r>
            <a:r>
              <a:rPr lang="en-US" sz="1800" dirty="0" smtClean="0"/>
              <a:t> </a:t>
            </a:r>
            <a:r>
              <a:rPr lang="en-US" sz="1800" dirty="0" err="1" smtClean="0"/>
              <a:t>hrs</a:t>
            </a:r>
            <a:r>
              <a:rPr lang="en-US" sz="1800" dirty="0" smtClean="0"/>
              <a:t> </a:t>
            </a:r>
            <a:r>
              <a:rPr lang="en-US" sz="1800" dirty="0" err="1" smtClean="0"/>
              <a:t>diatur</a:t>
            </a:r>
            <a:r>
              <a:rPr lang="en-US" sz="1800" dirty="0" smtClean="0"/>
              <a:t> </a:t>
            </a:r>
            <a:r>
              <a:rPr lang="en-US" sz="1800" dirty="0" err="1" smtClean="0"/>
              <a:t>oleh</a:t>
            </a:r>
            <a:r>
              <a:rPr lang="en-US" sz="1800" dirty="0" smtClean="0"/>
              <a:t> </a:t>
            </a:r>
            <a:r>
              <a:rPr lang="en-US" sz="1800" dirty="0" err="1" smtClean="0"/>
              <a:t>perencana</a:t>
            </a:r>
            <a:r>
              <a:rPr lang="en-US" sz="1800" dirty="0" smtClean="0"/>
              <a:t>. </a:t>
            </a:r>
            <a:r>
              <a:rPr lang="en-US" sz="1800" dirty="0" err="1" smtClean="0"/>
              <a:t>Selain</a:t>
            </a:r>
            <a:r>
              <a:rPr lang="en-US" sz="1800" dirty="0" smtClean="0"/>
              <a:t> </a:t>
            </a:r>
            <a:r>
              <a:rPr lang="en-US" sz="1800" dirty="0" err="1" smtClean="0"/>
              <a:t>memenuhi</a:t>
            </a:r>
            <a:r>
              <a:rPr lang="en-US" sz="1800" dirty="0" smtClean="0"/>
              <a:t> </a:t>
            </a:r>
            <a:r>
              <a:rPr lang="en-US" sz="1800" dirty="0" err="1" smtClean="0"/>
              <a:t>jarak</a:t>
            </a:r>
            <a:r>
              <a:rPr lang="en-US" sz="1800" dirty="0" smtClean="0"/>
              <a:t> </a:t>
            </a:r>
            <a:r>
              <a:rPr lang="en-US" sz="1800" dirty="0" err="1" smtClean="0"/>
              <a:t>sesuai</a:t>
            </a:r>
            <a:r>
              <a:rPr lang="en-US" sz="1800" dirty="0" smtClean="0"/>
              <a:t> </a:t>
            </a:r>
            <a:r>
              <a:rPr lang="en-US" sz="1800" dirty="0" err="1" smtClean="0"/>
              <a:t>persyaratan</a:t>
            </a:r>
            <a:r>
              <a:rPr lang="en-US" sz="1800" dirty="0" smtClean="0"/>
              <a:t>, </a:t>
            </a:r>
            <a:r>
              <a:rPr lang="en-US" sz="1800" dirty="0" err="1" smtClean="0"/>
              <a:t>juga</a:t>
            </a:r>
            <a:r>
              <a:rPr lang="en-US" sz="1800" dirty="0" smtClean="0"/>
              <a:t> </a:t>
            </a:r>
            <a:r>
              <a:rPr lang="en-US" sz="1800" dirty="0" err="1" smtClean="0"/>
              <a:t>hrs</a:t>
            </a:r>
            <a:r>
              <a:rPr lang="en-US" sz="1800" dirty="0" smtClean="0"/>
              <a:t> </a:t>
            </a:r>
            <a:r>
              <a:rPr lang="en-US" sz="1800" dirty="0" err="1" smtClean="0"/>
              <a:t>dpt</a:t>
            </a:r>
            <a:r>
              <a:rPr lang="en-US" sz="1800" dirty="0" smtClean="0"/>
              <a:t> </a:t>
            </a:r>
            <a:r>
              <a:rPr lang="en-US" sz="1800" dirty="0" err="1" smtClean="0"/>
              <a:t>mencerminkan</a:t>
            </a:r>
            <a:r>
              <a:rPr lang="en-US" sz="1800" dirty="0" smtClean="0"/>
              <a:t> </a:t>
            </a:r>
            <a:r>
              <a:rPr lang="en-US" sz="1800" dirty="0" err="1" smtClean="0"/>
              <a:t>keindahan</a:t>
            </a:r>
            <a:r>
              <a:rPr lang="en-US" sz="1800" dirty="0" smtClean="0"/>
              <a:t> </a:t>
            </a:r>
            <a:r>
              <a:rPr lang="en-US" sz="1800" dirty="0" err="1" smtClean="0"/>
              <a:t>dlm</a:t>
            </a:r>
            <a:r>
              <a:rPr lang="en-US" sz="1800" dirty="0" smtClean="0"/>
              <a:t> </a:t>
            </a:r>
            <a:r>
              <a:rPr lang="en-US" sz="1800" dirty="0" err="1" smtClean="0"/>
              <a:t>penyusunan</a:t>
            </a:r>
            <a:r>
              <a:rPr lang="en-US" sz="1800" dirty="0" smtClean="0"/>
              <a:t>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berdampingan</a:t>
            </a:r>
            <a:r>
              <a:rPr lang="en-US" sz="1800" dirty="0" smtClean="0"/>
              <a:t> dg bagian2 lain.</a:t>
            </a: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83035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800" i="1" dirty="0" err="1" smtClean="0"/>
              <a:t>Halon</a:t>
            </a:r>
            <a:endParaRPr lang="en-US" sz="1800" i="1" dirty="0" smtClean="0"/>
          </a:p>
          <a:p>
            <a:pPr>
              <a:buFontTx/>
              <a:buChar char="-"/>
            </a:pP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daerah</a:t>
            </a:r>
            <a:r>
              <a:rPr lang="en-US" sz="1800" dirty="0" smtClean="0"/>
              <a:t>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penanggulangan</a:t>
            </a:r>
            <a:r>
              <a:rPr lang="en-US" sz="1800" dirty="0" smtClean="0"/>
              <a:t> </a:t>
            </a:r>
            <a:r>
              <a:rPr lang="en-US" sz="1800" dirty="0" err="1" smtClean="0"/>
              <a:t>pemadam</a:t>
            </a:r>
            <a:r>
              <a:rPr lang="en-US" sz="1800" dirty="0" smtClean="0"/>
              <a:t> </a:t>
            </a:r>
            <a:r>
              <a:rPr lang="en-US" sz="1800" dirty="0" err="1" smtClean="0"/>
              <a:t>kebakaran</a:t>
            </a:r>
            <a:r>
              <a:rPr lang="en-US" sz="1800" dirty="0" smtClean="0"/>
              <a:t>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boleh</a:t>
            </a:r>
            <a:r>
              <a:rPr lang="en-US" sz="1800" dirty="0" smtClean="0"/>
              <a:t> </a:t>
            </a:r>
            <a:r>
              <a:rPr lang="en-US" sz="1800" dirty="0" err="1" smtClean="0"/>
              <a:t>menggunakan</a:t>
            </a:r>
            <a:r>
              <a:rPr lang="en-US" sz="1800" dirty="0" smtClean="0"/>
              <a:t> air </a:t>
            </a:r>
            <a:r>
              <a:rPr lang="en-US" sz="1800" dirty="0" err="1" smtClean="0"/>
              <a:t>spt</a:t>
            </a:r>
            <a:r>
              <a:rPr lang="en-US" sz="1800" dirty="0" smtClean="0"/>
              <a:t> </a:t>
            </a:r>
            <a:r>
              <a:rPr lang="en-US" sz="1800" dirty="0" err="1" smtClean="0"/>
              <a:t>pd</a:t>
            </a:r>
            <a:r>
              <a:rPr lang="en-US" sz="1800" dirty="0" smtClean="0"/>
              <a:t> </a:t>
            </a:r>
            <a:r>
              <a:rPr lang="en-US" sz="1800" dirty="0" err="1" smtClean="0"/>
              <a:t>ruangan</a:t>
            </a:r>
            <a:r>
              <a:rPr lang="en-US" sz="1800" dirty="0" smtClean="0"/>
              <a:t>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penuh</a:t>
            </a:r>
            <a:r>
              <a:rPr lang="en-US" sz="1800" dirty="0" smtClean="0"/>
              <a:t> dg peralatan2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ruangan</a:t>
            </a:r>
            <a:r>
              <a:rPr lang="en-US" sz="1800" dirty="0" smtClean="0"/>
              <a:t> </a:t>
            </a:r>
            <a:r>
              <a:rPr lang="en-US" sz="1800" dirty="0" err="1" smtClean="0"/>
              <a:t>arsip</a:t>
            </a:r>
            <a:r>
              <a:rPr lang="en-US" sz="1800" dirty="0" smtClean="0"/>
              <a:t>, </a:t>
            </a:r>
            <a:r>
              <a:rPr lang="en-US" sz="1800" dirty="0" err="1" smtClean="0"/>
              <a:t>ruangan</a:t>
            </a:r>
            <a:r>
              <a:rPr lang="en-US" sz="1800" dirty="0" smtClean="0"/>
              <a:t> </a:t>
            </a:r>
            <a:r>
              <a:rPr lang="en-US" sz="1800" dirty="0" err="1" smtClean="0"/>
              <a:t>tsb</a:t>
            </a:r>
            <a:r>
              <a:rPr lang="en-US" sz="1800" dirty="0" smtClean="0"/>
              <a:t> </a:t>
            </a:r>
            <a:r>
              <a:rPr lang="en-US" sz="1800" dirty="0" err="1" smtClean="0"/>
              <a:t>hrs</a:t>
            </a:r>
            <a:r>
              <a:rPr lang="en-US" sz="1800" dirty="0" smtClean="0"/>
              <a:t> </a:t>
            </a:r>
            <a:r>
              <a:rPr lang="en-US" sz="1800" dirty="0" err="1" smtClean="0"/>
              <a:t>dilengkapi</a:t>
            </a:r>
            <a:r>
              <a:rPr lang="en-US" sz="1800" dirty="0" smtClean="0"/>
              <a:t> dg </a:t>
            </a:r>
            <a:r>
              <a:rPr lang="en-US" sz="1800" dirty="0" err="1" smtClean="0"/>
              <a:t>sistem</a:t>
            </a:r>
            <a:r>
              <a:rPr lang="en-US" sz="1800" dirty="0" smtClean="0"/>
              <a:t> </a:t>
            </a:r>
            <a:r>
              <a:rPr lang="en-US" sz="1800" dirty="0" err="1" smtClean="0"/>
              <a:t>pemadam</a:t>
            </a:r>
            <a:r>
              <a:rPr lang="en-US" sz="1800" dirty="0" smtClean="0"/>
              <a:t> </a:t>
            </a:r>
            <a:r>
              <a:rPr lang="en-US" sz="1800" dirty="0" err="1" smtClean="0"/>
              <a:t>kebakaran</a:t>
            </a:r>
            <a:r>
              <a:rPr lang="en-US" sz="1800" dirty="0" smtClean="0"/>
              <a:t> </a:t>
            </a:r>
            <a:r>
              <a:rPr lang="en-US" sz="1800" dirty="0" err="1" smtClean="0"/>
              <a:t>yaitu</a:t>
            </a:r>
            <a:r>
              <a:rPr lang="en-US" sz="1800" dirty="0" smtClean="0"/>
              <a:t> </a:t>
            </a:r>
            <a:r>
              <a:rPr lang="en-US" sz="1800" dirty="0" err="1" smtClean="0"/>
              <a:t>sistem</a:t>
            </a:r>
            <a:r>
              <a:rPr lang="en-US" sz="1800" dirty="0" smtClean="0"/>
              <a:t> </a:t>
            </a:r>
            <a:r>
              <a:rPr lang="en-US" sz="1800" dirty="0" err="1" smtClean="0"/>
              <a:t>halon</a:t>
            </a:r>
            <a:r>
              <a:rPr lang="en-US" sz="1800" dirty="0" smtClean="0"/>
              <a:t>.</a:t>
            </a:r>
          </a:p>
          <a:p>
            <a:pPr>
              <a:buFontTx/>
              <a:buChar char="-"/>
            </a:pPr>
            <a:r>
              <a:rPr lang="en-US" sz="1800" dirty="0" err="1" smtClean="0"/>
              <a:t>Tabung</a:t>
            </a:r>
            <a:r>
              <a:rPr lang="en-US" sz="1800" dirty="0" smtClean="0"/>
              <a:t> gas </a:t>
            </a:r>
            <a:r>
              <a:rPr lang="en-US" sz="1800" dirty="0" err="1" smtClean="0"/>
              <a:t>halon</a:t>
            </a:r>
            <a:r>
              <a:rPr lang="en-US" sz="1800" dirty="0" smtClean="0"/>
              <a:t> </a:t>
            </a:r>
            <a:r>
              <a:rPr lang="en-US" sz="1800" dirty="0" err="1" smtClean="0"/>
              <a:t>diletakan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dihubungkan</a:t>
            </a:r>
            <a:r>
              <a:rPr lang="en-US" sz="1800" dirty="0" smtClean="0"/>
              <a:t> dg </a:t>
            </a:r>
            <a:r>
              <a:rPr lang="en-US" sz="1800" dirty="0" err="1" smtClean="0"/>
              <a:t>instalasi</a:t>
            </a:r>
            <a:r>
              <a:rPr lang="en-US" sz="1800" dirty="0" smtClean="0"/>
              <a:t> </a:t>
            </a:r>
            <a:r>
              <a:rPr lang="en-US" sz="1800" dirty="0" err="1" smtClean="0"/>
              <a:t>ke</a:t>
            </a:r>
            <a:r>
              <a:rPr lang="en-US" sz="1800" dirty="0" smtClean="0"/>
              <a:t> </a:t>
            </a:r>
            <a:r>
              <a:rPr lang="en-US" sz="1800" dirty="0" err="1" smtClean="0"/>
              <a:t>arah</a:t>
            </a:r>
            <a:r>
              <a:rPr lang="en-US" sz="1800" dirty="0" smtClean="0"/>
              <a:t> </a:t>
            </a:r>
            <a:r>
              <a:rPr lang="en-US" sz="1800" dirty="0" err="1" smtClean="0"/>
              <a:t>kepala</a:t>
            </a:r>
            <a:r>
              <a:rPr lang="en-US" sz="1800" dirty="0" smtClean="0"/>
              <a:t> </a:t>
            </a:r>
            <a:r>
              <a:rPr lang="en-US" sz="1800" dirty="0" err="1" smtClean="0"/>
              <a:t>sprinkler.kalau</a:t>
            </a:r>
            <a:r>
              <a:rPr lang="en-US" sz="1800" dirty="0" smtClean="0"/>
              <a:t> </a:t>
            </a:r>
            <a:r>
              <a:rPr lang="en-US" sz="1800" dirty="0" err="1" smtClean="0"/>
              <a:t>terjadi</a:t>
            </a:r>
            <a:r>
              <a:rPr lang="en-US" sz="1800" dirty="0" smtClean="0"/>
              <a:t> </a:t>
            </a:r>
            <a:r>
              <a:rPr lang="en-US" sz="1800" dirty="0" err="1" smtClean="0"/>
              <a:t>kebakaran</a:t>
            </a:r>
            <a:r>
              <a:rPr lang="en-US" sz="1800" dirty="0" smtClean="0"/>
              <a:t>, </a:t>
            </a:r>
            <a:r>
              <a:rPr lang="en-US" sz="1800" dirty="0" err="1" smtClean="0"/>
              <a:t>kepala</a:t>
            </a:r>
            <a:r>
              <a:rPr lang="en-US" sz="1800" dirty="0" smtClean="0"/>
              <a:t> sprinkler </a:t>
            </a:r>
            <a:r>
              <a:rPr lang="en-US" sz="1800" dirty="0" err="1" smtClean="0"/>
              <a:t>akan</a:t>
            </a:r>
            <a:r>
              <a:rPr lang="en-US" sz="1800" dirty="0" smtClean="0"/>
              <a:t> </a:t>
            </a:r>
            <a:r>
              <a:rPr lang="en-US" sz="1800" dirty="0" err="1" smtClean="0"/>
              <a:t>pecah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secara</a:t>
            </a:r>
            <a:r>
              <a:rPr lang="en-US" sz="1800" dirty="0" smtClean="0"/>
              <a:t> </a:t>
            </a:r>
            <a:r>
              <a:rPr lang="en-US" sz="1800" dirty="0" err="1" smtClean="0"/>
              <a:t>otomatis</a:t>
            </a:r>
            <a:r>
              <a:rPr lang="en-US" sz="1800" dirty="0" smtClean="0"/>
              <a:t> gas </a:t>
            </a:r>
            <a:r>
              <a:rPr lang="en-US" sz="1800" dirty="0" err="1" smtClean="0"/>
              <a:t>halon</a:t>
            </a:r>
            <a:r>
              <a:rPr lang="en-US" sz="1800" dirty="0" smtClean="0"/>
              <a:t> </a:t>
            </a:r>
            <a:r>
              <a:rPr lang="en-US" sz="1800" dirty="0" err="1" smtClean="0"/>
              <a:t>akan</a:t>
            </a:r>
            <a:r>
              <a:rPr lang="en-US" sz="1800" dirty="0" smtClean="0"/>
              <a:t> </a:t>
            </a:r>
            <a:r>
              <a:rPr lang="en-US" sz="1800" dirty="0" err="1" smtClean="0"/>
              <a:t>mengalir</a:t>
            </a:r>
            <a:r>
              <a:rPr lang="en-US" sz="1800" dirty="0" smtClean="0"/>
              <a:t> </a:t>
            </a:r>
            <a:r>
              <a:rPr lang="en-US" sz="1800" dirty="0" err="1" smtClean="0"/>
              <a:t>keluar</a:t>
            </a:r>
            <a:r>
              <a:rPr lang="en-US" sz="1800" dirty="0" smtClean="0"/>
              <a:t> </a:t>
            </a:r>
            <a:r>
              <a:rPr lang="en-US" sz="1800" dirty="0" err="1" smtClean="0"/>
              <a:t>utk</a:t>
            </a:r>
            <a:r>
              <a:rPr lang="en-US" sz="1800" dirty="0" smtClean="0"/>
              <a:t> </a:t>
            </a:r>
            <a:r>
              <a:rPr lang="en-US" sz="1800" dirty="0" err="1" smtClean="0"/>
              <a:t>memadamkan</a:t>
            </a:r>
            <a:r>
              <a:rPr lang="en-US" sz="1800" dirty="0" smtClean="0"/>
              <a:t> </a:t>
            </a:r>
            <a:r>
              <a:rPr lang="en-US" sz="1800" dirty="0" err="1" smtClean="0"/>
              <a:t>kebakaran</a:t>
            </a:r>
            <a:r>
              <a:rPr lang="en-US" sz="1800" dirty="0" smtClean="0"/>
              <a:t> (</a:t>
            </a:r>
            <a:r>
              <a:rPr lang="en-US" sz="1800" dirty="0" err="1" smtClean="0"/>
              <a:t>gbr</a:t>
            </a:r>
            <a:r>
              <a:rPr lang="en-US" sz="1800" dirty="0" smtClean="0"/>
              <a:t> 2.7)</a:t>
            </a:r>
          </a:p>
          <a:p>
            <a:pPr>
              <a:buFontTx/>
              <a:buChar char="-"/>
            </a:pPr>
            <a:r>
              <a:rPr lang="en-US" sz="1800" dirty="0" err="1" smtClean="0"/>
              <a:t>Selain</a:t>
            </a:r>
            <a:r>
              <a:rPr lang="en-US" sz="1800" dirty="0" smtClean="0"/>
              <a:t> gas </a:t>
            </a:r>
            <a:r>
              <a:rPr lang="en-US" sz="1800" dirty="0" err="1" smtClean="0"/>
              <a:t>halon</a:t>
            </a:r>
            <a:r>
              <a:rPr lang="en-US" sz="1800" dirty="0" smtClean="0"/>
              <a:t>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sudah</a:t>
            </a:r>
            <a:r>
              <a:rPr lang="en-US" sz="1800" dirty="0" smtClean="0"/>
              <a:t>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diperbolehkan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digunakan</a:t>
            </a:r>
            <a:r>
              <a:rPr lang="en-US" sz="1800" dirty="0" smtClean="0"/>
              <a:t>, </a:t>
            </a:r>
            <a:r>
              <a:rPr lang="en-US" sz="1800" dirty="0" err="1" smtClean="0"/>
              <a:t>terdapat</a:t>
            </a:r>
            <a:r>
              <a:rPr lang="en-US" sz="1800" dirty="0" smtClean="0"/>
              <a:t> </a:t>
            </a:r>
            <a:r>
              <a:rPr lang="en-US" sz="1800" dirty="0" err="1" smtClean="0"/>
              <a:t>sistem</a:t>
            </a:r>
            <a:r>
              <a:rPr lang="en-US" sz="1800" dirty="0" smtClean="0"/>
              <a:t> lain </a:t>
            </a:r>
            <a:r>
              <a:rPr lang="en-US" sz="1800" dirty="0" err="1" smtClean="0"/>
              <a:t>yaitu</a:t>
            </a:r>
            <a:r>
              <a:rPr lang="en-US" sz="1800" dirty="0" smtClean="0"/>
              <a:t> </a:t>
            </a:r>
            <a:r>
              <a:rPr lang="en-US" sz="1800" dirty="0" err="1" smtClean="0"/>
              <a:t>alat</a:t>
            </a:r>
            <a:r>
              <a:rPr lang="en-US" sz="1800" dirty="0" smtClean="0"/>
              <a:t> </a:t>
            </a:r>
            <a:r>
              <a:rPr lang="en-US" sz="1800" dirty="0" err="1" smtClean="0"/>
              <a:t>pemadam</a:t>
            </a:r>
            <a:r>
              <a:rPr lang="en-US" sz="1800" dirty="0" smtClean="0"/>
              <a:t>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menggunakan</a:t>
            </a:r>
            <a:r>
              <a:rPr lang="en-US" sz="1800" dirty="0" smtClean="0"/>
              <a:t> </a:t>
            </a:r>
            <a:r>
              <a:rPr lang="en-US" sz="1800" dirty="0" err="1" smtClean="0"/>
              <a:t>busa</a:t>
            </a:r>
            <a:r>
              <a:rPr lang="en-US" sz="1800" dirty="0" smtClean="0"/>
              <a:t> (foam), dry chemical, CO2 </a:t>
            </a:r>
            <a:r>
              <a:rPr lang="en-US" sz="1800" dirty="0" err="1" smtClean="0"/>
              <a:t>atau</a:t>
            </a:r>
            <a:r>
              <a:rPr lang="en-US" sz="1800" dirty="0" smtClean="0"/>
              <a:t> bahan2 </a:t>
            </a:r>
            <a:r>
              <a:rPr lang="en-US" sz="1800" dirty="0" err="1" smtClean="0"/>
              <a:t>lainnya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i="1" dirty="0" smtClean="0"/>
              <a:t>Peralatan2 </a:t>
            </a:r>
            <a:r>
              <a:rPr lang="en-US" sz="1800" i="1" dirty="0" err="1" smtClean="0"/>
              <a:t>pemadam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kebakaran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yg</a:t>
            </a:r>
            <a:r>
              <a:rPr lang="en-US" sz="1800" i="1" dirty="0" smtClean="0"/>
              <a:t> lain</a:t>
            </a:r>
          </a:p>
          <a:p>
            <a:pPr marL="0" indent="0">
              <a:buNone/>
            </a:pPr>
            <a:r>
              <a:rPr lang="en-US" sz="1800" dirty="0" err="1" smtClean="0"/>
              <a:t>Setelah</a:t>
            </a:r>
            <a:r>
              <a:rPr lang="en-US" sz="1800" dirty="0" smtClean="0"/>
              <a:t> </a:t>
            </a:r>
            <a:r>
              <a:rPr lang="en-US" sz="1800" dirty="0" err="1" smtClean="0"/>
              <a:t>adanya</a:t>
            </a:r>
            <a:r>
              <a:rPr lang="en-US" sz="1800" dirty="0" smtClean="0"/>
              <a:t> cara2 </a:t>
            </a:r>
            <a:r>
              <a:rPr lang="en-US" sz="1800" dirty="0" err="1" smtClean="0"/>
              <a:t>penanggulangan</a:t>
            </a:r>
            <a:r>
              <a:rPr lang="en-US" sz="1800" dirty="0" smtClean="0"/>
              <a:t> </a:t>
            </a:r>
            <a:r>
              <a:rPr lang="en-US" sz="1800" dirty="0" err="1" smtClean="0"/>
              <a:t>kebakaran</a:t>
            </a:r>
            <a:r>
              <a:rPr lang="en-US" sz="1800" dirty="0" smtClean="0"/>
              <a:t> </a:t>
            </a:r>
            <a:r>
              <a:rPr lang="en-US" sz="1800" dirty="0" err="1" smtClean="0"/>
              <a:t>pd</a:t>
            </a:r>
            <a:r>
              <a:rPr lang="en-US" sz="1800" dirty="0" smtClean="0"/>
              <a:t> bangunan2 </a:t>
            </a:r>
            <a:r>
              <a:rPr lang="en-US" sz="1800" dirty="0" err="1" smtClean="0"/>
              <a:t>tinggi</a:t>
            </a:r>
            <a:r>
              <a:rPr lang="en-US" sz="1800" dirty="0" smtClean="0"/>
              <a:t> </a:t>
            </a:r>
            <a:r>
              <a:rPr lang="en-US" sz="1800" dirty="0" err="1" smtClean="0"/>
              <a:t>maupun</a:t>
            </a:r>
            <a:r>
              <a:rPr lang="en-US" sz="1800" dirty="0" smtClean="0"/>
              <a:t> </a:t>
            </a:r>
            <a:r>
              <a:rPr lang="en-US" sz="1800" dirty="0" err="1" smtClean="0"/>
              <a:t>kompleks</a:t>
            </a:r>
            <a:r>
              <a:rPr lang="en-US" sz="1800" dirty="0" smtClean="0"/>
              <a:t> </a:t>
            </a:r>
            <a:r>
              <a:rPr lang="en-US" sz="1800" dirty="0" err="1" smtClean="0"/>
              <a:t>perumahan</a:t>
            </a:r>
            <a:r>
              <a:rPr lang="en-US" sz="1800" dirty="0" smtClean="0"/>
              <a:t>,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melengkapi</a:t>
            </a:r>
            <a:r>
              <a:rPr lang="en-US" sz="1800" dirty="0" smtClean="0"/>
              <a:t> peralatan2 </a:t>
            </a:r>
            <a:r>
              <a:rPr lang="en-US" sz="1800" dirty="0" err="1" smtClean="0"/>
              <a:t>tsb</a:t>
            </a:r>
            <a:r>
              <a:rPr lang="en-US" sz="1800" dirty="0" smtClean="0"/>
              <a:t> </a:t>
            </a:r>
            <a:r>
              <a:rPr lang="en-US" sz="1800" dirty="0" err="1" smtClean="0"/>
              <a:t>perlu</a:t>
            </a:r>
            <a:r>
              <a:rPr lang="en-US" sz="1800" dirty="0" smtClean="0"/>
              <a:t> </a:t>
            </a:r>
            <a:r>
              <a:rPr lang="en-US" sz="1800" dirty="0" err="1" smtClean="0"/>
              <a:t>ditambahkan</a:t>
            </a:r>
            <a:r>
              <a:rPr lang="en-US" sz="1800" dirty="0" smtClean="0"/>
              <a:t> alat2 </a:t>
            </a:r>
            <a:r>
              <a:rPr lang="en-US" sz="1800" dirty="0" err="1" smtClean="0"/>
              <a:t>pemadam</a:t>
            </a:r>
            <a:r>
              <a:rPr lang="en-US" sz="1800" dirty="0" smtClean="0"/>
              <a:t>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praktis</a:t>
            </a:r>
            <a:r>
              <a:rPr lang="en-US" sz="1800" dirty="0" smtClean="0"/>
              <a:t>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dpt</a:t>
            </a:r>
            <a:r>
              <a:rPr lang="en-US" sz="1800" dirty="0" smtClean="0"/>
              <a:t> </a:t>
            </a:r>
            <a:r>
              <a:rPr lang="en-US" sz="1800" dirty="0" err="1" smtClean="0"/>
              <a:t>dilakukan</a:t>
            </a:r>
            <a:r>
              <a:rPr lang="en-US" sz="1800" dirty="0" smtClean="0"/>
              <a:t> </a:t>
            </a:r>
            <a:r>
              <a:rPr lang="en-US" sz="1800" dirty="0" err="1" smtClean="0"/>
              <a:t>penggunaannya</a:t>
            </a:r>
            <a:r>
              <a:rPr lang="en-US" sz="1800" dirty="0" smtClean="0"/>
              <a:t> </a:t>
            </a:r>
            <a:r>
              <a:rPr lang="en-US" sz="1800" dirty="0" err="1" smtClean="0"/>
              <a:t>oleh</a:t>
            </a:r>
            <a:r>
              <a:rPr lang="en-US" sz="1800" dirty="0" smtClean="0"/>
              <a:t> </a:t>
            </a:r>
            <a:r>
              <a:rPr lang="en-US" sz="1800" dirty="0" err="1" smtClean="0"/>
              <a:t>setiap</a:t>
            </a:r>
            <a:r>
              <a:rPr lang="en-US" sz="1800" dirty="0" smtClean="0"/>
              <a:t> </a:t>
            </a:r>
            <a:r>
              <a:rPr lang="en-US" sz="1800" dirty="0" err="1" smtClean="0"/>
              <a:t>penghuni</a:t>
            </a:r>
            <a:r>
              <a:rPr lang="en-US" sz="1800" dirty="0" smtClean="0"/>
              <a:t> </a:t>
            </a:r>
            <a:r>
              <a:rPr lang="en-US" sz="1800" dirty="0" err="1" smtClean="0"/>
              <a:t>yaitu</a:t>
            </a:r>
            <a:r>
              <a:rPr lang="en-US" sz="1800" dirty="0" smtClean="0"/>
              <a:t> </a:t>
            </a:r>
            <a:r>
              <a:rPr lang="en-US" sz="1800" dirty="0" err="1" smtClean="0"/>
              <a:t>tabung</a:t>
            </a:r>
            <a:r>
              <a:rPr lang="en-US" sz="1800" dirty="0" smtClean="0"/>
              <a:t> </a:t>
            </a:r>
            <a:r>
              <a:rPr lang="en-US" sz="1800" dirty="0" err="1" smtClean="0"/>
              <a:t>pemadam</a:t>
            </a:r>
            <a:r>
              <a:rPr lang="en-US" sz="1800" dirty="0" smtClean="0"/>
              <a:t> </a:t>
            </a:r>
            <a:r>
              <a:rPr lang="en-US" sz="1800" dirty="0" err="1" smtClean="0"/>
              <a:t>kebakaran</a:t>
            </a:r>
            <a:r>
              <a:rPr lang="en-US" sz="1800" dirty="0" smtClean="0"/>
              <a:t> </a:t>
            </a:r>
            <a:r>
              <a:rPr lang="en-US" sz="1800" dirty="0" err="1" smtClean="0"/>
              <a:t>ygsecara</a:t>
            </a:r>
            <a:r>
              <a:rPr lang="en-US" sz="1800" dirty="0" smtClean="0"/>
              <a:t> </a:t>
            </a:r>
            <a:r>
              <a:rPr lang="en-US" sz="1800" dirty="0" err="1" smtClean="0"/>
              <a:t>bebas</a:t>
            </a:r>
            <a:r>
              <a:rPr lang="en-US" sz="1800" dirty="0" smtClean="0"/>
              <a:t> </a:t>
            </a:r>
            <a:r>
              <a:rPr lang="en-US" sz="1800" dirty="0" err="1" smtClean="0"/>
              <a:t>dijual</a:t>
            </a:r>
            <a:r>
              <a:rPr lang="en-US" sz="1800" dirty="0" smtClean="0"/>
              <a:t> di tempat2 </a:t>
            </a:r>
            <a:r>
              <a:rPr lang="en-US" sz="1800" dirty="0" err="1" smtClean="0"/>
              <a:t>tertentu</a:t>
            </a:r>
            <a:r>
              <a:rPr lang="en-US" sz="1800" dirty="0" smtClean="0"/>
              <a:t>. (</a:t>
            </a:r>
            <a:r>
              <a:rPr lang="en-US" sz="1800" dirty="0" err="1" smtClean="0"/>
              <a:t>gbr</a:t>
            </a:r>
            <a:r>
              <a:rPr lang="en-US" sz="1800" dirty="0" smtClean="0"/>
              <a:t> 2.8)</a:t>
            </a:r>
          </a:p>
          <a:p>
            <a:pPr marL="0" indent="0">
              <a:buNone/>
            </a:pPr>
            <a:r>
              <a:rPr lang="en-US" sz="1800" dirty="0" smtClean="0"/>
              <a:t>Alat2 </a:t>
            </a:r>
            <a:r>
              <a:rPr lang="en-US" sz="1800" dirty="0" err="1" smtClean="0"/>
              <a:t>ini</a:t>
            </a:r>
            <a:r>
              <a:rPr lang="en-US" sz="1800" dirty="0" smtClean="0"/>
              <a:t> </a:t>
            </a:r>
            <a:r>
              <a:rPr lang="en-US" sz="1800" dirty="0" err="1" smtClean="0"/>
              <a:t>dpt</a:t>
            </a:r>
            <a:r>
              <a:rPr lang="en-US" sz="1800" dirty="0" smtClean="0"/>
              <a:t> </a:t>
            </a:r>
            <a:r>
              <a:rPr lang="en-US" sz="1800" dirty="0" err="1" smtClean="0"/>
              <a:t>dimiliki</a:t>
            </a:r>
            <a:r>
              <a:rPr lang="en-US" sz="1800" dirty="0" smtClean="0"/>
              <a:t> </a:t>
            </a:r>
            <a:r>
              <a:rPr lang="en-US" sz="1800" dirty="0" err="1" smtClean="0"/>
              <a:t>oleh</a:t>
            </a:r>
            <a:r>
              <a:rPr lang="en-US" sz="1800" dirty="0" smtClean="0"/>
              <a:t> </a:t>
            </a:r>
            <a:r>
              <a:rPr lang="en-US" sz="1800" dirty="0" err="1" smtClean="0"/>
              <a:t>setiap</a:t>
            </a:r>
            <a:r>
              <a:rPr lang="en-US" sz="1800" dirty="0" smtClean="0"/>
              <a:t> </a:t>
            </a:r>
            <a:r>
              <a:rPr lang="en-US" sz="1800" dirty="0" err="1" smtClean="0"/>
              <a:t>keluarga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penghuni</a:t>
            </a:r>
            <a:r>
              <a:rPr lang="en-US" sz="1800" dirty="0" smtClean="0"/>
              <a:t> </a:t>
            </a:r>
            <a:r>
              <a:rPr lang="en-US" sz="1800" dirty="0" err="1" smtClean="0"/>
              <a:t>gedung</a:t>
            </a:r>
            <a:r>
              <a:rPr lang="en-US" sz="1800" dirty="0" smtClean="0"/>
              <a:t>, </a:t>
            </a:r>
            <a:r>
              <a:rPr lang="en-US" sz="1800" dirty="0" err="1" smtClean="0"/>
              <a:t>tetapi</a:t>
            </a:r>
            <a:r>
              <a:rPr lang="en-US" sz="1800" dirty="0" smtClean="0"/>
              <a:t> </a:t>
            </a:r>
            <a:r>
              <a:rPr lang="en-US" sz="1800" dirty="0" err="1" smtClean="0"/>
              <a:t>tetap</a:t>
            </a:r>
            <a:r>
              <a:rPr lang="en-US" sz="1800" dirty="0" smtClean="0"/>
              <a:t> </a:t>
            </a:r>
            <a:r>
              <a:rPr lang="en-US" sz="1800" dirty="0" err="1" smtClean="0"/>
              <a:t>hrs</a:t>
            </a:r>
            <a:r>
              <a:rPr lang="en-US" sz="1800" dirty="0" smtClean="0"/>
              <a:t> </a:t>
            </a:r>
            <a:r>
              <a:rPr lang="en-US" sz="1800" dirty="0" err="1" smtClean="0"/>
              <a:t>diadakan</a:t>
            </a:r>
            <a:r>
              <a:rPr lang="en-US" sz="1800" dirty="0" smtClean="0"/>
              <a:t> </a:t>
            </a:r>
            <a:r>
              <a:rPr lang="en-US" sz="1800" dirty="0" err="1" smtClean="0"/>
              <a:t>pemeriksaan</a:t>
            </a:r>
            <a:r>
              <a:rPr lang="en-US" sz="1800" dirty="0" smtClean="0"/>
              <a:t> </a:t>
            </a:r>
            <a:r>
              <a:rPr lang="en-US" sz="1800" dirty="0" err="1" smtClean="0"/>
              <a:t>oleh</a:t>
            </a:r>
            <a:r>
              <a:rPr lang="en-US" sz="1800" dirty="0" smtClean="0"/>
              <a:t> </a:t>
            </a:r>
            <a:r>
              <a:rPr lang="en-US" sz="1800" dirty="0" err="1" smtClean="0"/>
              <a:t>dinas</a:t>
            </a:r>
            <a:r>
              <a:rPr lang="en-US" sz="1800" dirty="0" smtClean="0"/>
              <a:t> </a:t>
            </a:r>
            <a:r>
              <a:rPr lang="en-US" sz="1800" dirty="0" err="1" smtClean="0"/>
              <a:t>pemadam</a:t>
            </a:r>
            <a:r>
              <a:rPr lang="en-US" sz="1800" dirty="0" smtClean="0"/>
              <a:t> </a:t>
            </a:r>
            <a:r>
              <a:rPr lang="en-US" sz="1800" dirty="0" err="1" smtClean="0"/>
              <a:t>kebakaran</a:t>
            </a:r>
            <a:r>
              <a:rPr lang="en-US" sz="1800" dirty="0" smtClean="0"/>
              <a:t>, </a:t>
            </a:r>
            <a:r>
              <a:rPr lang="en-US" sz="1800" dirty="0" err="1" smtClean="0"/>
              <a:t>apakah</a:t>
            </a:r>
            <a:r>
              <a:rPr lang="en-US" sz="1800" dirty="0" smtClean="0"/>
              <a:t> </a:t>
            </a:r>
            <a:r>
              <a:rPr lang="en-US" sz="1800" dirty="0" err="1" smtClean="0"/>
              <a:t>tabung</a:t>
            </a:r>
            <a:r>
              <a:rPr lang="en-US" sz="1800" dirty="0" smtClean="0"/>
              <a:t> </a:t>
            </a:r>
            <a:r>
              <a:rPr lang="en-US" sz="1800" dirty="0" err="1" smtClean="0"/>
              <a:t>tsb</a:t>
            </a:r>
            <a:r>
              <a:rPr lang="en-US" sz="1800" dirty="0" smtClean="0"/>
              <a:t> </a:t>
            </a:r>
            <a:r>
              <a:rPr lang="en-US" sz="1800" dirty="0" err="1" smtClean="0"/>
              <a:t>msh</a:t>
            </a:r>
            <a:r>
              <a:rPr lang="en-US" sz="1800" dirty="0" smtClean="0"/>
              <a:t> </a:t>
            </a:r>
            <a:r>
              <a:rPr lang="en-US" sz="1800" dirty="0" err="1" smtClean="0"/>
              <a:t>berfungsi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tidak</a:t>
            </a:r>
            <a:r>
              <a:rPr lang="en-US" sz="1800" dirty="0" smtClean="0"/>
              <a:t>. </a:t>
            </a:r>
            <a:r>
              <a:rPr lang="en-US" sz="1800" dirty="0" err="1" smtClean="0"/>
              <a:t>Tabung</a:t>
            </a:r>
            <a:r>
              <a:rPr lang="en-US" sz="1800" dirty="0" smtClean="0"/>
              <a:t> </a:t>
            </a:r>
            <a:r>
              <a:rPr lang="en-US" sz="1800" dirty="0" err="1" smtClean="0"/>
              <a:t>tsb</a:t>
            </a:r>
            <a:r>
              <a:rPr lang="en-US" sz="1800" dirty="0" smtClean="0"/>
              <a:t> </a:t>
            </a:r>
            <a:r>
              <a:rPr lang="en-US" sz="1800" dirty="0" err="1" smtClean="0"/>
              <a:t>dpt</a:t>
            </a:r>
            <a:r>
              <a:rPr lang="en-US" sz="1800" dirty="0" smtClean="0"/>
              <a:t> </a:t>
            </a:r>
            <a:r>
              <a:rPr lang="en-US" sz="1800" dirty="0" err="1" smtClean="0"/>
              <a:t>diletakan</a:t>
            </a:r>
            <a:r>
              <a:rPr lang="en-US" sz="1800" dirty="0" smtClean="0"/>
              <a:t> di </a:t>
            </a:r>
            <a:r>
              <a:rPr lang="en-US" sz="1800" dirty="0" err="1" smtClean="0"/>
              <a:t>tempat</a:t>
            </a:r>
            <a:r>
              <a:rPr lang="en-US" sz="1800" dirty="0" smtClean="0"/>
              <a:t> </a:t>
            </a:r>
            <a:r>
              <a:rPr lang="en-US" sz="1800" dirty="0" err="1" smtClean="0"/>
              <a:t>umum</a:t>
            </a:r>
            <a:r>
              <a:rPr lang="en-US" sz="1800" dirty="0" smtClean="0"/>
              <a:t>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mudah</a:t>
            </a:r>
            <a:r>
              <a:rPr lang="en-US" sz="1800" dirty="0" smtClean="0"/>
              <a:t> </a:t>
            </a:r>
            <a:r>
              <a:rPr lang="en-US" sz="1800" dirty="0" err="1" smtClean="0"/>
              <a:t>dijangkau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tempat2 </a:t>
            </a:r>
            <a:r>
              <a:rPr lang="en-US" sz="1800" dirty="0" err="1" smtClean="0"/>
              <a:t>khusus</a:t>
            </a:r>
            <a:r>
              <a:rPr lang="en-US" sz="1800" dirty="0" smtClean="0"/>
              <a:t> </a:t>
            </a:r>
            <a:r>
              <a:rPr lang="en-US" sz="1800" dirty="0" err="1" smtClean="0"/>
              <a:t>spt</a:t>
            </a:r>
            <a:r>
              <a:rPr lang="en-US" sz="1800" dirty="0" smtClean="0"/>
              <a:t> di </a:t>
            </a:r>
            <a:r>
              <a:rPr lang="en-US" sz="1800" i="1" dirty="0" smtClean="0"/>
              <a:t>Fire Hose Cabinet </a:t>
            </a:r>
            <a:r>
              <a:rPr lang="en-US" sz="1800" dirty="0" smtClean="0"/>
              <a:t>(FHC)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272676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1800" i="1" dirty="0" err="1" smtClean="0"/>
              <a:t>Alat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pencegah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kebakaran</a:t>
            </a:r>
            <a:endParaRPr lang="en-US" sz="1800" i="1" dirty="0" smtClean="0"/>
          </a:p>
          <a:p>
            <a:pPr marL="0" indent="0">
              <a:buNone/>
            </a:pP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usaha</a:t>
            </a:r>
            <a:r>
              <a:rPr lang="en-US" sz="1800" dirty="0" smtClean="0"/>
              <a:t> </a:t>
            </a:r>
            <a:r>
              <a:rPr lang="en-US" sz="1800" dirty="0" err="1" smtClean="0"/>
              <a:t>memadamkan</a:t>
            </a:r>
            <a:r>
              <a:rPr lang="en-US" sz="1800" dirty="0" smtClean="0"/>
              <a:t> </a:t>
            </a:r>
            <a:r>
              <a:rPr lang="en-US" sz="1800" dirty="0" err="1" smtClean="0"/>
              <a:t>kebakaran</a:t>
            </a:r>
            <a:r>
              <a:rPr lang="en-US" sz="1800" dirty="0" smtClean="0"/>
              <a:t> </a:t>
            </a:r>
            <a:r>
              <a:rPr lang="en-US" sz="1800" dirty="0" err="1" smtClean="0"/>
              <a:t>hrs</a:t>
            </a:r>
            <a:r>
              <a:rPr lang="en-US" sz="1800" dirty="0" smtClean="0"/>
              <a:t> </a:t>
            </a:r>
            <a:r>
              <a:rPr lang="en-US" sz="1800" dirty="0" err="1" smtClean="0"/>
              <a:t>tetap</a:t>
            </a:r>
            <a:r>
              <a:rPr lang="en-US" sz="1800" dirty="0" smtClean="0"/>
              <a:t> </a:t>
            </a:r>
            <a:r>
              <a:rPr lang="en-US" sz="1800" dirty="0" err="1" smtClean="0"/>
              <a:t>diingat</a:t>
            </a:r>
            <a:r>
              <a:rPr lang="en-US" sz="1800" dirty="0" smtClean="0"/>
              <a:t> </a:t>
            </a:r>
            <a:r>
              <a:rPr lang="en-US" sz="1800" dirty="0" err="1" smtClean="0"/>
              <a:t>selain</a:t>
            </a:r>
            <a:r>
              <a:rPr lang="en-US" sz="1800" dirty="0" smtClean="0"/>
              <a:t> </a:t>
            </a:r>
            <a:r>
              <a:rPr lang="en-US" sz="1800" dirty="0" err="1" smtClean="0"/>
              <a:t>api</a:t>
            </a:r>
            <a:r>
              <a:rPr lang="en-US" sz="1800" dirty="0" smtClean="0"/>
              <a:t> </a:t>
            </a:r>
            <a:r>
              <a:rPr lang="en-US" sz="1800" dirty="0" err="1" smtClean="0"/>
              <a:t>sbg</a:t>
            </a:r>
            <a:r>
              <a:rPr lang="en-US" sz="1800" dirty="0" smtClean="0"/>
              <a:t> </a:t>
            </a:r>
            <a:r>
              <a:rPr lang="en-US" sz="1800" dirty="0" err="1" smtClean="0"/>
              <a:t>faktor</a:t>
            </a:r>
            <a:r>
              <a:rPr lang="en-US" sz="1800" dirty="0" smtClean="0"/>
              <a:t> </a:t>
            </a:r>
            <a:r>
              <a:rPr lang="en-US" sz="1800" dirty="0" err="1" smtClean="0"/>
              <a:t>utama</a:t>
            </a:r>
            <a:r>
              <a:rPr lang="en-US" sz="1800" dirty="0" smtClean="0"/>
              <a:t>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hrs</a:t>
            </a:r>
            <a:r>
              <a:rPr lang="en-US" sz="1800" dirty="0" smtClean="0"/>
              <a:t> </a:t>
            </a:r>
            <a:r>
              <a:rPr lang="en-US" sz="1800" dirty="0" err="1" smtClean="0"/>
              <a:t>dipadamkan</a:t>
            </a:r>
            <a:r>
              <a:rPr lang="en-US" sz="1800" dirty="0" smtClean="0"/>
              <a:t>, </a:t>
            </a:r>
            <a:r>
              <a:rPr lang="en-US" sz="1800" dirty="0" err="1" smtClean="0"/>
              <a:t>juga</a:t>
            </a:r>
            <a:r>
              <a:rPr lang="en-US" sz="1800" dirty="0" smtClean="0"/>
              <a:t> </a:t>
            </a:r>
            <a:r>
              <a:rPr lang="en-US" sz="1800" dirty="0" err="1" smtClean="0"/>
              <a:t>asap</a:t>
            </a:r>
            <a:r>
              <a:rPr lang="en-US" sz="1800" dirty="0" smtClean="0"/>
              <a:t> </a:t>
            </a:r>
            <a:r>
              <a:rPr lang="en-US" sz="1800" dirty="0" err="1" smtClean="0"/>
              <a:t>hrs</a:t>
            </a:r>
            <a:r>
              <a:rPr lang="en-US" sz="1800" dirty="0" smtClean="0"/>
              <a:t> </a:t>
            </a:r>
            <a:r>
              <a:rPr lang="en-US" sz="1800" dirty="0" err="1" smtClean="0"/>
              <a:t>diperhatikan</a:t>
            </a:r>
            <a:r>
              <a:rPr lang="en-US" sz="1800" dirty="0" smtClean="0"/>
              <a:t> </a:t>
            </a:r>
            <a:r>
              <a:rPr lang="en-US" sz="1800" dirty="0" err="1" smtClean="0"/>
              <a:t>krn</a:t>
            </a:r>
            <a:r>
              <a:rPr lang="en-US" sz="1800" dirty="0" smtClean="0"/>
              <a:t> </a:t>
            </a:r>
            <a:r>
              <a:rPr lang="en-US" sz="1800" dirty="0" err="1" smtClean="0"/>
              <a:t>asap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faktor</a:t>
            </a:r>
            <a:r>
              <a:rPr lang="en-US" sz="1800" dirty="0" smtClean="0"/>
              <a:t> </a:t>
            </a:r>
            <a:r>
              <a:rPr lang="en-US" sz="1800" dirty="0" err="1" smtClean="0"/>
              <a:t>berikutnya</a:t>
            </a:r>
            <a:r>
              <a:rPr lang="en-US" sz="1800" dirty="0" smtClean="0"/>
              <a:t>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hrs</a:t>
            </a:r>
            <a:r>
              <a:rPr lang="en-US" sz="1800" dirty="0" smtClean="0"/>
              <a:t> </a:t>
            </a:r>
            <a:r>
              <a:rPr lang="en-US" sz="1800" dirty="0" err="1" smtClean="0"/>
              <a:t>segera</a:t>
            </a:r>
            <a:r>
              <a:rPr lang="en-US" sz="1800" dirty="0" smtClean="0"/>
              <a:t> </a:t>
            </a:r>
            <a:r>
              <a:rPr lang="en-US" sz="1800" dirty="0" err="1" smtClean="0"/>
              <a:t>dpt</a:t>
            </a:r>
            <a:r>
              <a:rPr lang="en-US" sz="1800" dirty="0" smtClean="0"/>
              <a:t> </a:t>
            </a:r>
            <a:r>
              <a:rPr lang="en-US" sz="1800" dirty="0" err="1" smtClean="0"/>
              <a:t>ditanggulangi</a:t>
            </a:r>
            <a:r>
              <a:rPr lang="en-US" sz="1800" dirty="0" smtClean="0"/>
              <a:t>. </a:t>
            </a:r>
            <a:r>
              <a:rPr lang="en-US" sz="1800" dirty="0" err="1" smtClean="0"/>
              <a:t>Utk</a:t>
            </a:r>
            <a:r>
              <a:rPr lang="en-US" sz="1800" dirty="0" smtClean="0"/>
              <a:t> </a:t>
            </a:r>
            <a:r>
              <a:rPr lang="en-US" sz="1800" dirty="0" err="1" smtClean="0"/>
              <a:t>mencegah</a:t>
            </a:r>
            <a:r>
              <a:rPr lang="en-US" sz="1800" dirty="0" smtClean="0"/>
              <a:t> </a:t>
            </a:r>
            <a:r>
              <a:rPr lang="en-US" sz="1800" dirty="0" err="1" smtClean="0"/>
              <a:t>mengalirnya</a:t>
            </a:r>
            <a:r>
              <a:rPr lang="en-US" sz="1800" dirty="0" smtClean="0"/>
              <a:t> </a:t>
            </a:r>
            <a:r>
              <a:rPr lang="en-US" sz="1800" dirty="0" err="1" smtClean="0"/>
              <a:t>asap</a:t>
            </a:r>
            <a:r>
              <a:rPr lang="en-US" sz="1800" dirty="0" smtClean="0"/>
              <a:t> kemana2 </a:t>
            </a:r>
            <a:r>
              <a:rPr lang="en-US" sz="1800" dirty="0" err="1" smtClean="0"/>
              <a:t>diperlukan</a:t>
            </a:r>
            <a:r>
              <a:rPr lang="en-US" sz="1800" dirty="0" smtClean="0"/>
              <a:t> alat2 </a:t>
            </a:r>
            <a:r>
              <a:rPr lang="en-US" sz="1800" dirty="0" err="1" smtClean="0"/>
              <a:t>utk</a:t>
            </a:r>
            <a:r>
              <a:rPr lang="en-US" sz="1800" dirty="0" smtClean="0"/>
              <a:t> </a:t>
            </a:r>
            <a:r>
              <a:rPr lang="en-US" sz="1800" dirty="0" err="1" smtClean="0"/>
              <a:t>menanggulanginya</a:t>
            </a:r>
            <a:r>
              <a:rPr lang="en-US" sz="1800" dirty="0" smtClean="0"/>
              <a:t> </a:t>
            </a:r>
            <a:r>
              <a:rPr lang="en-US" sz="1800" dirty="0" err="1" smtClean="0"/>
              <a:t>spt</a:t>
            </a:r>
            <a:r>
              <a:rPr lang="en-US" sz="1800" dirty="0" smtClean="0"/>
              <a:t> </a:t>
            </a:r>
            <a:r>
              <a:rPr lang="en-US" sz="1800" i="1" dirty="0" smtClean="0"/>
              <a:t>fire damper, smoke and heat ventilating, vent and exhaust.</a:t>
            </a:r>
          </a:p>
          <a:p>
            <a:pPr marL="0" indent="0">
              <a:buNone/>
            </a:pPr>
            <a:r>
              <a:rPr lang="en-US" sz="1800" i="1" dirty="0" smtClean="0"/>
              <a:t>Fire Damper</a:t>
            </a:r>
          </a:p>
          <a:p>
            <a:pPr marL="0" indent="0">
              <a:buNone/>
            </a:pPr>
            <a:r>
              <a:rPr lang="en-US" sz="1800" dirty="0" err="1" smtClean="0"/>
              <a:t>Alat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menutup</a:t>
            </a:r>
            <a:r>
              <a:rPr lang="en-US" sz="1800" dirty="0" smtClean="0"/>
              <a:t> </a:t>
            </a:r>
            <a:r>
              <a:rPr lang="en-US" sz="1800" dirty="0" err="1" smtClean="0"/>
              <a:t>pipa</a:t>
            </a:r>
            <a:r>
              <a:rPr lang="en-US" sz="1800" dirty="0" smtClean="0"/>
              <a:t> ducting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mengalirkan</a:t>
            </a:r>
            <a:r>
              <a:rPr lang="en-US" sz="1800" dirty="0" smtClean="0"/>
              <a:t> </a:t>
            </a:r>
            <a:r>
              <a:rPr lang="en-US" sz="1800" dirty="0" err="1" smtClean="0"/>
              <a:t>udara</a:t>
            </a:r>
            <a:r>
              <a:rPr lang="en-US" sz="1800" dirty="0" smtClean="0"/>
              <a:t> spy </a:t>
            </a:r>
            <a:r>
              <a:rPr lang="en-US" sz="1800" dirty="0" err="1" smtClean="0"/>
              <a:t>asap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api</a:t>
            </a:r>
            <a:r>
              <a:rPr lang="en-US" sz="1800" dirty="0" smtClean="0"/>
              <a:t>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menjalar</a:t>
            </a:r>
            <a:r>
              <a:rPr lang="en-US" sz="1800" dirty="0" smtClean="0"/>
              <a:t> kemana2.</a:t>
            </a:r>
          </a:p>
          <a:p>
            <a:pPr marL="0" indent="0">
              <a:buNone/>
            </a:pPr>
            <a:r>
              <a:rPr lang="en-US" sz="1800" dirty="0" err="1" smtClean="0"/>
              <a:t>Alat</a:t>
            </a:r>
            <a:r>
              <a:rPr lang="en-US" sz="1800" dirty="0" smtClean="0"/>
              <a:t> </a:t>
            </a:r>
            <a:r>
              <a:rPr lang="en-US" sz="1800" dirty="0" err="1" smtClean="0"/>
              <a:t>ini</a:t>
            </a:r>
            <a:r>
              <a:rPr lang="en-US" sz="1800" dirty="0" smtClean="0"/>
              <a:t> </a:t>
            </a:r>
            <a:r>
              <a:rPr lang="en-US" sz="1800" dirty="0" err="1" smtClean="0"/>
              <a:t>bekerja</a:t>
            </a:r>
            <a:r>
              <a:rPr lang="en-US" sz="1800" dirty="0" smtClean="0"/>
              <a:t> </a:t>
            </a:r>
            <a:r>
              <a:rPr lang="en-US" sz="1800" dirty="0" err="1" smtClean="0"/>
              <a:t>otomatis</a:t>
            </a:r>
            <a:r>
              <a:rPr lang="en-US" sz="1800" dirty="0" smtClean="0"/>
              <a:t>, </a:t>
            </a:r>
            <a:r>
              <a:rPr lang="en-US" sz="1800" dirty="0" err="1" smtClean="0"/>
              <a:t>kalau</a:t>
            </a:r>
            <a:r>
              <a:rPr lang="en-US" sz="1800" dirty="0" smtClean="0"/>
              <a:t> </a:t>
            </a:r>
            <a:r>
              <a:rPr lang="en-US" sz="1800" dirty="0" err="1" smtClean="0"/>
              <a:t>terjadi</a:t>
            </a:r>
            <a:r>
              <a:rPr lang="en-US" sz="1800" dirty="0" smtClean="0"/>
              <a:t> </a:t>
            </a:r>
            <a:r>
              <a:rPr lang="en-US" sz="1800" dirty="0" err="1" smtClean="0"/>
              <a:t>kebakaran</a:t>
            </a:r>
            <a:r>
              <a:rPr lang="en-US" sz="1800" dirty="0" smtClean="0"/>
              <a:t> </a:t>
            </a:r>
            <a:r>
              <a:rPr lang="en-US" sz="1800" dirty="0" err="1" smtClean="0"/>
              <a:t>akan</a:t>
            </a:r>
            <a:r>
              <a:rPr lang="en-US" sz="1800" dirty="0" smtClean="0"/>
              <a:t> </a:t>
            </a:r>
            <a:r>
              <a:rPr lang="en-US" sz="1800" dirty="0" err="1" smtClean="0"/>
              <a:t>segera</a:t>
            </a:r>
            <a:r>
              <a:rPr lang="en-US" sz="1800" dirty="0" smtClean="0"/>
              <a:t> </a:t>
            </a:r>
            <a:r>
              <a:rPr lang="en-US" sz="1800" dirty="0" err="1" smtClean="0"/>
              <a:t>menutup</a:t>
            </a:r>
            <a:r>
              <a:rPr lang="en-US" sz="1800" dirty="0" smtClean="0"/>
              <a:t> pipa2 </a:t>
            </a:r>
            <a:r>
              <a:rPr lang="en-US" sz="1800" dirty="0" err="1" smtClean="0"/>
              <a:t>tsb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r>
              <a:rPr lang="en-US" sz="1800" dirty="0" smtClean="0"/>
              <a:t>Smoke and heat ventilating</a:t>
            </a:r>
          </a:p>
          <a:p>
            <a:pPr marL="0" indent="0">
              <a:buNone/>
            </a:pPr>
            <a:r>
              <a:rPr lang="en-US" sz="1800" dirty="0" err="1" smtClean="0"/>
              <a:t>Alat</a:t>
            </a:r>
            <a:r>
              <a:rPr lang="en-US" sz="1800" dirty="0" smtClean="0"/>
              <a:t> </a:t>
            </a:r>
            <a:r>
              <a:rPr lang="en-US" sz="1800" dirty="0" err="1" smtClean="0"/>
              <a:t>ini</a:t>
            </a:r>
            <a:r>
              <a:rPr lang="en-US" sz="1800" dirty="0" smtClean="0"/>
              <a:t> </a:t>
            </a:r>
            <a:r>
              <a:rPr lang="en-US" sz="1800" dirty="0" err="1" smtClean="0"/>
              <a:t>dipasang</a:t>
            </a:r>
            <a:r>
              <a:rPr lang="en-US" sz="1800" dirty="0" smtClean="0"/>
              <a:t> </a:t>
            </a:r>
            <a:r>
              <a:rPr lang="en-US" sz="1800" dirty="0" err="1" smtClean="0"/>
              <a:t>pd</a:t>
            </a:r>
            <a:r>
              <a:rPr lang="en-US" sz="1800" dirty="0" smtClean="0"/>
              <a:t> daerah2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menghubungkan</a:t>
            </a:r>
            <a:r>
              <a:rPr lang="en-US" sz="1800" dirty="0" smtClean="0"/>
              <a:t> </a:t>
            </a:r>
            <a:r>
              <a:rPr lang="en-US" sz="1800" dirty="0" err="1" smtClean="0"/>
              <a:t>udara</a:t>
            </a:r>
            <a:r>
              <a:rPr lang="en-US" sz="1800" dirty="0" smtClean="0"/>
              <a:t> </a:t>
            </a:r>
            <a:r>
              <a:rPr lang="en-US" sz="1800" dirty="0" err="1" smtClean="0"/>
              <a:t>luar</a:t>
            </a:r>
            <a:r>
              <a:rPr lang="en-US" sz="1800" dirty="0" smtClean="0"/>
              <a:t>. </a:t>
            </a:r>
            <a:r>
              <a:rPr lang="en-US" sz="1800" dirty="0" err="1" smtClean="0"/>
              <a:t>Kalau</a:t>
            </a:r>
            <a:r>
              <a:rPr lang="en-US" sz="1800" dirty="0" smtClean="0"/>
              <a:t> </a:t>
            </a:r>
            <a:r>
              <a:rPr lang="en-US" sz="1800" dirty="0" err="1" smtClean="0"/>
              <a:t>terjadi</a:t>
            </a:r>
            <a:r>
              <a:rPr lang="en-US" sz="1800" dirty="0" smtClean="0"/>
              <a:t> </a:t>
            </a:r>
            <a:r>
              <a:rPr lang="en-US" sz="1800" dirty="0" err="1" smtClean="0"/>
              <a:t>kebakaran</a:t>
            </a:r>
            <a:r>
              <a:rPr lang="en-US" sz="1800" dirty="0" smtClean="0"/>
              <a:t>, </a:t>
            </a:r>
            <a:r>
              <a:rPr lang="en-US" sz="1800" dirty="0" err="1" smtClean="0"/>
              <a:t>asap</a:t>
            </a:r>
            <a:r>
              <a:rPr lang="en-US" sz="1800" dirty="0" smtClean="0"/>
              <a:t>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timbul</a:t>
            </a:r>
            <a:r>
              <a:rPr lang="en-US" sz="1800" dirty="0" smtClean="0"/>
              <a:t> </a:t>
            </a:r>
            <a:r>
              <a:rPr lang="en-US" sz="1800" dirty="0" err="1" smtClean="0"/>
              <a:t>segera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mengalir</a:t>
            </a:r>
            <a:r>
              <a:rPr lang="en-US" sz="1800" dirty="0" smtClean="0"/>
              <a:t> </a:t>
            </a:r>
            <a:r>
              <a:rPr lang="en-US" sz="1800" dirty="0" err="1" smtClean="0"/>
              <a:t>keluar</a:t>
            </a:r>
            <a:r>
              <a:rPr lang="en-US" sz="1800" dirty="0" smtClean="0"/>
              <a:t>, </a:t>
            </a:r>
            <a:r>
              <a:rPr lang="en-US" sz="1800" dirty="0" err="1" smtClean="0"/>
              <a:t>shg</a:t>
            </a:r>
            <a:r>
              <a:rPr lang="en-US" sz="1800" dirty="0" smtClean="0"/>
              <a:t> </a:t>
            </a:r>
            <a:r>
              <a:rPr lang="en-US" sz="1800" dirty="0" err="1" smtClean="0"/>
              <a:t>para</a:t>
            </a:r>
            <a:r>
              <a:rPr lang="en-US" sz="1800" dirty="0" smtClean="0"/>
              <a:t> </a:t>
            </a:r>
            <a:r>
              <a:rPr lang="en-US" sz="1800" dirty="0" err="1" smtClean="0"/>
              <a:t>petugas</a:t>
            </a:r>
            <a:r>
              <a:rPr lang="en-US" sz="1800" dirty="0" smtClean="0"/>
              <a:t> </a:t>
            </a:r>
            <a:r>
              <a:rPr lang="en-US" sz="1800" dirty="0" err="1" smtClean="0"/>
              <a:t>pemadam</a:t>
            </a:r>
            <a:r>
              <a:rPr lang="en-US" sz="1800" dirty="0" smtClean="0"/>
              <a:t> </a:t>
            </a:r>
            <a:r>
              <a:rPr lang="en-US" sz="1800" dirty="0" err="1" smtClean="0"/>
              <a:t>kebakaran</a:t>
            </a:r>
            <a:r>
              <a:rPr lang="en-US" sz="1800" dirty="0" smtClean="0"/>
              <a:t> </a:t>
            </a:r>
            <a:r>
              <a:rPr lang="en-US" sz="1800" dirty="0" err="1" smtClean="0"/>
              <a:t>akan</a:t>
            </a:r>
            <a:r>
              <a:rPr lang="en-US" sz="1800" dirty="0" smtClean="0"/>
              <a:t> </a:t>
            </a:r>
            <a:r>
              <a:rPr lang="en-US" sz="1800" dirty="0" err="1" smtClean="0"/>
              <a:t>terhindar</a:t>
            </a:r>
            <a:r>
              <a:rPr lang="en-US" sz="1800" dirty="0" smtClean="0"/>
              <a:t> </a:t>
            </a:r>
            <a:r>
              <a:rPr lang="en-US" sz="1800" dirty="0" err="1" smtClean="0"/>
              <a:t>dr</a:t>
            </a:r>
            <a:r>
              <a:rPr lang="en-US" sz="1800" dirty="0" smtClean="0"/>
              <a:t> asap2 </a:t>
            </a:r>
            <a:r>
              <a:rPr lang="en-US" sz="1800" dirty="0" err="1" smtClean="0"/>
              <a:t>tsb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r>
              <a:rPr lang="en-US" sz="1800" i="1" dirty="0" smtClean="0"/>
              <a:t>Vent and exhaust</a:t>
            </a:r>
          </a:p>
          <a:p>
            <a:pPr marL="0" indent="0">
              <a:buNone/>
            </a:pPr>
            <a:r>
              <a:rPr lang="en-US" sz="1800" dirty="0" err="1" smtClean="0"/>
              <a:t>Alat</a:t>
            </a:r>
            <a:r>
              <a:rPr lang="en-US" sz="1800" dirty="0" smtClean="0"/>
              <a:t> </a:t>
            </a:r>
            <a:r>
              <a:rPr lang="en-US" sz="1800" dirty="0" err="1" smtClean="0"/>
              <a:t>ini</a:t>
            </a:r>
            <a:r>
              <a:rPr lang="en-US" sz="1800" dirty="0" smtClean="0"/>
              <a:t> </a:t>
            </a:r>
            <a:r>
              <a:rPr lang="en-US" sz="1800" dirty="0" err="1" smtClean="0"/>
              <a:t>dipasang</a:t>
            </a:r>
            <a:r>
              <a:rPr lang="en-US" sz="1800" dirty="0" smtClean="0"/>
              <a:t> </a:t>
            </a:r>
            <a:r>
              <a:rPr lang="en-US" sz="1800" dirty="0" err="1" smtClean="0"/>
              <a:t>pd</a:t>
            </a:r>
            <a:r>
              <a:rPr lang="en-US" sz="1800" dirty="0" smtClean="0"/>
              <a:t> tempat2 </a:t>
            </a:r>
            <a:r>
              <a:rPr lang="en-US" sz="1800" dirty="0" err="1" smtClean="0"/>
              <a:t>khusus</a:t>
            </a:r>
            <a:r>
              <a:rPr lang="en-US" sz="1800" dirty="0" smtClean="0"/>
              <a:t> </a:t>
            </a:r>
            <a:r>
              <a:rPr lang="en-US" sz="1800" dirty="0" err="1" smtClean="0"/>
              <a:t>spt</a:t>
            </a:r>
            <a:r>
              <a:rPr lang="en-US" sz="1800" dirty="0" smtClean="0"/>
              <a:t> di </a:t>
            </a:r>
            <a:r>
              <a:rPr lang="en-US" sz="1800" dirty="0" err="1" smtClean="0"/>
              <a:t>tangga</a:t>
            </a:r>
            <a:r>
              <a:rPr lang="en-US" sz="1800" dirty="0" smtClean="0"/>
              <a:t> </a:t>
            </a:r>
            <a:r>
              <a:rPr lang="en-US" sz="1800" dirty="0" err="1" smtClean="0"/>
              <a:t>kebakaran</a:t>
            </a:r>
            <a:endParaRPr lang="en-US" sz="1800" dirty="0" smtClean="0"/>
          </a:p>
          <a:p>
            <a:pPr marL="342900" indent="-342900">
              <a:buAutoNum type="alphaLcPeriod"/>
            </a:pPr>
            <a:r>
              <a:rPr lang="en-US" sz="1800" dirty="0" err="1" smtClean="0"/>
              <a:t>Dipasang</a:t>
            </a:r>
            <a:r>
              <a:rPr lang="en-US" sz="1800" dirty="0" smtClean="0"/>
              <a:t> </a:t>
            </a:r>
            <a:r>
              <a:rPr lang="en-US" sz="1800" dirty="0" err="1" smtClean="0"/>
              <a:t>didepan</a:t>
            </a:r>
            <a:r>
              <a:rPr lang="en-US" sz="1800" dirty="0" smtClean="0"/>
              <a:t> </a:t>
            </a:r>
            <a:r>
              <a:rPr lang="en-US" sz="1800" dirty="0" err="1" smtClean="0"/>
              <a:t>tangga</a:t>
            </a:r>
            <a:r>
              <a:rPr lang="en-US" sz="1800" dirty="0" smtClean="0"/>
              <a:t> </a:t>
            </a:r>
            <a:r>
              <a:rPr lang="en-US" sz="1800" dirty="0" err="1" smtClean="0"/>
              <a:t>kebakaran</a:t>
            </a:r>
            <a:r>
              <a:rPr lang="en-US" sz="1800" dirty="0" smtClean="0"/>
              <a:t>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akan</a:t>
            </a:r>
            <a:r>
              <a:rPr lang="en-US" sz="1800" dirty="0" smtClean="0"/>
              <a:t> </a:t>
            </a:r>
            <a:r>
              <a:rPr lang="en-US" sz="1800" dirty="0" err="1" smtClean="0"/>
              <a:t>berfungsi</a:t>
            </a:r>
            <a:r>
              <a:rPr lang="en-US" sz="1800" dirty="0" smtClean="0"/>
              <a:t> </a:t>
            </a:r>
            <a:r>
              <a:rPr lang="en-US" sz="1800" dirty="0" err="1" smtClean="0"/>
              <a:t>mengisap</a:t>
            </a:r>
            <a:r>
              <a:rPr lang="en-US" sz="1800" dirty="0" smtClean="0"/>
              <a:t> </a:t>
            </a:r>
            <a:r>
              <a:rPr lang="en-US" sz="1800" dirty="0" err="1" smtClean="0"/>
              <a:t>asap</a:t>
            </a:r>
            <a:r>
              <a:rPr lang="en-US" sz="1800" dirty="0" smtClean="0"/>
              <a:t>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akan</a:t>
            </a:r>
            <a:r>
              <a:rPr lang="en-US" sz="1800" dirty="0" smtClean="0"/>
              <a:t> </a:t>
            </a:r>
            <a:r>
              <a:rPr lang="en-US" sz="1800" dirty="0" err="1" smtClean="0"/>
              <a:t>masuk</a:t>
            </a:r>
            <a:r>
              <a:rPr lang="en-US" sz="1800" dirty="0" smtClean="0"/>
              <a:t> </a:t>
            </a:r>
            <a:r>
              <a:rPr lang="en-US" sz="1800" dirty="0" err="1" smtClean="0"/>
              <a:t>pd</a:t>
            </a:r>
            <a:r>
              <a:rPr lang="en-US" sz="1800" dirty="0" smtClean="0"/>
              <a:t> </a:t>
            </a:r>
            <a:r>
              <a:rPr lang="en-US" sz="1800" dirty="0" err="1" smtClean="0"/>
              <a:t>tangga</a:t>
            </a:r>
            <a:r>
              <a:rPr lang="en-US" sz="1800" dirty="0" smtClean="0"/>
              <a:t>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dibuka</a:t>
            </a:r>
            <a:r>
              <a:rPr lang="en-US" sz="1800" dirty="0" smtClean="0"/>
              <a:t> </a:t>
            </a:r>
            <a:r>
              <a:rPr lang="en-US" sz="1800" dirty="0" err="1" smtClean="0"/>
              <a:t>pintunya</a:t>
            </a:r>
            <a:r>
              <a:rPr lang="en-US" sz="1800" dirty="0" smtClean="0"/>
              <a:t>.</a:t>
            </a:r>
          </a:p>
          <a:p>
            <a:pPr marL="342900" indent="-342900">
              <a:buAutoNum type="alphaLcPeriod"/>
            </a:pPr>
            <a:r>
              <a:rPr lang="en-US" sz="1800" dirty="0" err="1" smtClean="0"/>
              <a:t>Dipasang</a:t>
            </a:r>
            <a:r>
              <a:rPr lang="en-US" sz="1800" dirty="0" smtClean="0"/>
              <a:t> </a:t>
            </a:r>
            <a:r>
              <a:rPr lang="en-US" sz="1800" dirty="0" err="1" smtClean="0"/>
              <a:t>ddalam</a:t>
            </a:r>
            <a:r>
              <a:rPr lang="en-US" sz="1800" dirty="0" smtClean="0"/>
              <a:t> </a:t>
            </a:r>
            <a:r>
              <a:rPr lang="en-US" sz="1800" dirty="0" err="1" smtClean="0"/>
              <a:t>tangga</a:t>
            </a:r>
            <a:r>
              <a:rPr lang="en-US" sz="1800" dirty="0" smtClean="0"/>
              <a:t>, </a:t>
            </a:r>
            <a:r>
              <a:rPr lang="en-US" sz="1800" dirty="0" err="1" smtClean="0"/>
              <a:t>secara</a:t>
            </a:r>
            <a:r>
              <a:rPr lang="en-US" sz="1800" dirty="0" smtClean="0"/>
              <a:t> </a:t>
            </a:r>
            <a:r>
              <a:rPr lang="en-US" sz="1800" dirty="0" err="1" smtClean="0"/>
              <a:t>otomatis</a:t>
            </a:r>
            <a:r>
              <a:rPr lang="en-US" sz="1800" dirty="0" smtClean="0"/>
              <a:t> </a:t>
            </a:r>
            <a:r>
              <a:rPr lang="en-US" sz="1800" dirty="0" err="1" smtClean="0"/>
              <a:t>aberfungsi</a:t>
            </a:r>
            <a:r>
              <a:rPr lang="en-US" sz="1800" dirty="0" smtClean="0"/>
              <a:t> </a:t>
            </a:r>
            <a:r>
              <a:rPr lang="en-US" sz="1800" dirty="0" err="1" smtClean="0"/>
              <a:t>memasukan</a:t>
            </a:r>
            <a:r>
              <a:rPr lang="en-US" sz="1800" dirty="0" smtClean="0"/>
              <a:t> </a:t>
            </a:r>
            <a:r>
              <a:rPr lang="en-US" sz="1800" dirty="0" err="1" smtClean="0"/>
              <a:t>udara</a:t>
            </a:r>
            <a:r>
              <a:rPr lang="en-US" sz="1800" dirty="0" smtClean="0"/>
              <a:t> </a:t>
            </a:r>
            <a:r>
              <a:rPr lang="en-US" sz="1800" dirty="0" err="1" smtClean="0"/>
              <a:t>utk</a:t>
            </a:r>
            <a:r>
              <a:rPr lang="en-US" sz="1800" dirty="0" smtClean="0"/>
              <a:t> </a:t>
            </a:r>
            <a:r>
              <a:rPr lang="en-US" sz="1800" dirty="0" err="1" smtClean="0"/>
              <a:t>memberikan</a:t>
            </a:r>
            <a:r>
              <a:rPr lang="en-US" sz="1800" dirty="0" smtClean="0"/>
              <a:t> </a:t>
            </a:r>
            <a:r>
              <a:rPr lang="en-US" sz="1800" dirty="0" err="1" smtClean="0"/>
              <a:t>tekanan</a:t>
            </a:r>
            <a:r>
              <a:rPr lang="en-US" sz="1800" dirty="0" smtClean="0"/>
              <a:t> </a:t>
            </a:r>
            <a:r>
              <a:rPr lang="en-US" sz="1800" dirty="0" err="1" smtClean="0"/>
              <a:t>pd</a:t>
            </a:r>
            <a:r>
              <a:rPr lang="en-US" sz="1800" dirty="0" smtClean="0"/>
              <a:t> </a:t>
            </a:r>
            <a:r>
              <a:rPr lang="en-US" sz="1800" dirty="0" err="1" smtClean="0"/>
              <a:t>udara</a:t>
            </a:r>
            <a:r>
              <a:rPr lang="en-US" sz="1800" dirty="0" smtClean="0"/>
              <a:t> </a:t>
            </a:r>
            <a:r>
              <a:rPr lang="en-US" sz="1800" dirty="0" err="1" smtClean="0"/>
              <a:t>didalam</a:t>
            </a:r>
            <a:r>
              <a:rPr lang="en-US" sz="1800" dirty="0" smtClean="0"/>
              <a:t> </a:t>
            </a:r>
            <a:r>
              <a:rPr lang="en-US" sz="1800" dirty="0" err="1" smtClean="0"/>
              <a:t>ruangan</a:t>
            </a:r>
            <a:r>
              <a:rPr lang="en-US" sz="1800" dirty="0" smtClean="0"/>
              <a:t> </a:t>
            </a:r>
            <a:r>
              <a:rPr lang="en-US" sz="1800" dirty="0" err="1" smtClean="0"/>
              <a:t>tangga</a:t>
            </a:r>
            <a:r>
              <a:rPr lang="en-US" sz="1800" dirty="0" smtClean="0"/>
              <a:t>. </a:t>
            </a:r>
            <a:r>
              <a:rPr lang="en-US" sz="1800" dirty="0" err="1" smtClean="0"/>
              <a:t>Tekanan</a:t>
            </a:r>
            <a:r>
              <a:rPr lang="en-US" sz="1800" dirty="0" smtClean="0"/>
              <a:t> </a:t>
            </a:r>
            <a:r>
              <a:rPr lang="en-US" sz="1800" dirty="0" err="1" smtClean="0"/>
              <a:t>tsb</a:t>
            </a:r>
            <a:r>
              <a:rPr lang="en-US" sz="1800" dirty="0" smtClean="0"/>
              <a:t> </a:t>
            </a:r>
            <a:r>
              <a:rPr lang="en-US" sz="1800" dirty="0" err="1" smtClean="0"/>
              <a:t>akan</a:t>
            </a:r>
            <a:r>
              <a:rPr lang="en-US" sz="1800" dirty="0" smtClean="0"/>
              <a:t> </a:t>
            </a:r>
            <a:r>
              <a:rPr lang="en-US" sz="1800" dirty="0" err="1" smtClean="0"/>
              <a:t>mengatur</a:t>
            </a:r>
            <a:r>
              <a:rPr lang="en-US" sz="1800" dirty="0" smtClean="0"/>
              <a:t> </a:t>
            </a:r>
            <a:r>
              <a:rPr lang="en-US" sz="1800" dirty="0" err="1" smtClean="0"/>
              <a:t>tekanan</a:t>
            </a:r>
            <a:r>
              <a:rPr lang="en-US" sz="1800" dirty="0" smtClean="0"/>
              <a:t> </a:t>
            </a:r>
            <a:r>
              <a:rPr lang="en-US" sz="1800" dirty="0" err="1" smtClean="0"/>
              <a:t>udara</a:t>
            </a:r>
            <a:r>
              <a:rPr lang="en-US" sz="1800" dirty="0" smtClean="0"/>
              <a:t> </a:t>
            </a:r>
            <a:r>
              <a:rPr lang="en-US" sz="1800" dirty="0" err="1" smtClean="0"/>
              <a:t>didalam</a:t>
            </a:r>
            <a:r>
              <a:rPr lang="en-US" sz="1800" dirty="0" smtClean="0"/>
              <a:t> </a:t>
            </a:r>
            <a:r>
              <a:rPr lang="en-US" sz="1800" dirty="0" err="1" smtClean="0"/>
              <a:t>ruangan</a:t>
            </a:r>
            <a:r>
              <a:rPr lang="en-US" sz="1800" dirty="0" smtClean="0"/>
              <a:t> </a:t>
            </a:r>
            <a:r>
              <a:rPr lang="en-US" sz="1800" dirty="0" err="1" smtClean="0"/>
              <a:t>lbh</a:t>
            </a:r>
            <a:r>
              <a:rPr lang="en-US" sz="1800" dirty="0" smtClean="0"/>
              <a:t> </a:t>
            </a:r>
            <a:r>
              <a:rPr lang="en-US" sz="1800" dirty="0" err="1" smtClean="0"/>
              <a:t>besar</a:t>
            </a:r>
            <a:r>
              <a:rPr lang="en-US" sz="1800" dirty="0" smtClean="0"/>
              <a:t> </a:t>
            </a:r>
            <a:r>
              <a:rPr lang="en-US" sz="1800" dirty="0" err="1" smtClean="0"/>
              <a:t>daripada</a:t>
            </a:r>
            <a:r>
              <a:rPr lang="en-US" sz="1800" dirty="0" smtClean="0"/>
              <a:t> </a:t>
            </a:r>
            <a:r>
              <a:rPr lang="en-US" sz="1800" dirty="0" err="1" smtClean="0"/>
              <a:t>udara</a:t>
            </a:r>
            <a:r>
              <a:rPr lang="en-US" sz="1800" dirty="0" smtClean="0"/>
              <a:t> </a:t>
            </a:r>
            <a:r>
              <a:rPr lang="en-US" sz="1800" dirty="0" err="1" smtClean="0"/>
              <a:t>didalam</a:t>
            </a:r>
            <a:r>
              <a:rPr lang="en-US" sz="1800" dirty="0" smtClean="0"/>
              <a:t> </a:t>
            </a:r>
            <a:r>
              <a:rPr lang="en-US" sz="1800" dirty="0" err="1" smtClean="0"/>
              <a:t>bangunan</a:t>
            </a:r>
            <a:r>
              <a:rPr lang="en-US" sz="1800" dirty="0" smtClean="0"/>
              <a:t> </a:t>
            </a:r>
            <a:r>
              <a:rPr lang="en-US" sz="1800" dirty="0" err="1" smtClean="0"/>
              <a:t>khususnya</a:t>
            </a:r>
            <a:r>
              <a:rPr lang="en-US" sz="1800" dirty="0" smtClean="0"/>
              <a:t>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sedang</a:t>
            </a:r>
            <a:r>
              <a:rPr lang="en-US" sz="1800" dirty="0" smtClean="0"/>
              <a:t> </a:t>
            </a:r>
            <a:r>
              <a:rPr lang="en-US" sz="1800" dirty="0" err="1" smtClean="0"/>
              <a:t>terjadi</a:t>
            </a:r>
            <a:r>
              <a:rPr lang="en-US" sz="1800" dirty="0" smtClean="0"/>
              <a:t> </a:t>
            </a:r>
            <a:r>
              <a:rPr lang="en-US" sz="1800" dirty="0" err="1" smtClean="0"/>
              <a:t>kebakaran</a:t>
            </a:r>
            <a:r>
              <a:rPr lang="en-US" sz="1800" dirty="0" smtClean="0"/>
              <a:t>, </a:t>
            </a:r>
            <a:r>
              <a:rPr lang="en-US" sz="1800" dirty="0" err="1" smtClean="0"/>
              <a:t>shg</a:t>
            </a:r>
            <a:r>
              <a:rPr lang="en-US" sz="1800" dirty="0" smtClean="0"/>
              <a:t> </a:t>
            </a:r>
            <a:r>
              <a:rPr lang="en-US" sz="1800" dirty="0" err="1" smtClean="0"/>
              <a:t>kalau</a:t>
            </a:r>
            <a:r>
              <a:rPr lang="en-US" sz="1800" dirty="0" smtClean="0"/>
              <a:t> </a:t>
            </a:r>
            <a:r>
              <a:rPr lang="en-US" sz="1800" dirty="0" err="1" smtClean="0"/>
              <a:t>pintu</a:t>
            </a:r>
            <a:r>
              <a:rPr lang="en-US" sz="1800" dirty="0" smtClean="0"/>
              <a:t> </a:t>
            </a:r>
            <a:r>
              <a:rPr lang="en-US" sz="1800" dirty="0" err="1" smtClean="0"/>
              <a:t>tangga</a:t>
            </a:r>
            <a:r>
              <a:rPr lang="en-US" sz="1800" dirty="0" smtClean="0"/>
              <a:t> </a:t>
            </a:r>
            <a:r>
              <a:rPr lang="en-US" sz="1800" dirty="0" err="1" smtClean="0"/>
              <a:t>kebakaran</a:t>
            </a:r>
            <a:r>
              <a:rPr lang="en-US" sz="1800" dirty="0" smtClean="0"/>
              <a:t> </a:t>
            </a:r>
            <a:r>
              <a:rPr lang="en-US" sz="1800" dirty="0" err="1" smtClean="0"/>
              <a:t>terbuka</a:t>
            </a:r>
            <a:r>
              <a:rPr lang="en-US" sz="1800" dirty="0" smtClean="0"/>
              <a:t>, </a:t>
            </a:r>
            <a:r>
              <a:rPr lang="en-US" sz="1800" dirty="0" err="1" smtClean="0"/>
              <a:t>udara</a:t>
            </a:r>
            <a:r>
              <a:rPr lang="en-US" sz="1800" dirty="0" smtClean="0"/>
              <a:t> </a:t>
            </a:r>
            <a:r>
              <a:rPr lang="en-US" sz="1800" dirty="0" err="1" smtClean="0"/>
              <a:t>didalam</a:t>
            </a:r>
            <a:r>
              <a:rPr lang="en-US" sz="1800" dirty="0" smtClean="0"/>
              <a:t> </a:t>
            </a:r>
            <a:r>
              <a:rPr lang="en-US" sz="1800" dirty="0" err="1" smtClean="0"/>
              <a:t>tangga</a:t>
            </a:r>
            <a:r>
              <a:rPr lang="en-US" sz="1800" dirty="0" smtClean="0"/>
              <a:t> </a:t>
            </a:r>
            <a:r>
              <a:rPr lang="en-US" sz="1800" dirty="0" err="1" smtClean="0"/>
              <a:t>akan</a:t>
            </a:r>
            <a:r>
              <a:rPr lang="en-US" sz="1800" dirty="0" smtClean="0"/>
              <a:t> </a:t>
            </a:r>
            <a:r>
              <a:rPr lang="en-US" sz="1800" dirty="0" err="1" smtClean="0"/>
              <a:t>menekan</a:t>
            </a:r>
            <a:r>
              <a:rPr lang="en-US" sz="1800" dirty="0" smtClean="0"/>
              <a:t> </a:t>
            </a:r>
            <a:r>
              <a:rPr lang="en-US" sz="1800" dirty="0" err="1" smtClean="0"/>
              <a:t>kedalam</a:t>
            </a:r>
            <a:r>
              <a:rPr lang="en-US" sz="1800" dirty="0" smtClean="0"/>
              <a:t> </a:t>
            </a:r>
            <a:r>
              <a:rPr lang="en-US" sz="1800" dirty="0" err="1" smtClean="0"/>
              <a:t>ruangan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asap</a:t>
            </a:r>
            <a:r>
              <a:rPr lang="en-US" sz="1800" dirty="0" smtClean="0"/>
              <a:t>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akan</a:t>
            </a:r>
            <a:r>
              <a:rPr lang="en-US" sz="1800" dirty="0" smtClean="0"/>
              <a:t> </a:t>
            </a:r>
            <a:r>
              <a:rPr lang="en-US" sz="1800" dirty="0" err="1" smtClean="0"/>
              <a:t>masuk</a:t>
            </a:r>
            <a:r>
              <a:rPr lang="en-US" sz="1800" dirty="0" smtClean="0"/>
              <a:t> </a:t>
            </a:r>
            <a:r>
              <a:rPr lang="en-US" sz="1800" dirty="0" err="1" smtClean="0"/>
              <a:t>kedalam</a:t>
            </a:r>
            <a:r>
              <a:rPr lang="en-US" sz="1800" dirty="0" smtClean="0"/>
              <a:t> </a:t>
            </a:r>
            <a:r>
              <a:rPr lang="en-US" sz="1800" dirty="0" err="1" smtClean="0"/>
              <a:t>ruangan</a:t>
            </a:r>
            <a:r>
              <a:rPr lang="en-US" sz="1800" dirty="0" smtClean="0"/>
              <a:t> </a:t>
            </a:r>
            <a:r>
              <a:rPr lang="en-US" sz="1800" dirty="0" err="1" smtClean="0"/>
              <a:t>tangga</a:t>
            </a:r>
            <a:r>
              <a:rPr lang="en-US" sz="1800" dirty="0" smtClean="0"/>
              <a:t>. </a:t>
            </a:r>
            <a:r>
              <a:rPr lang="en-US" sz="1800" dirty="0" err="1" smtClean="0"/>
              <a:t>Alat</a:t>
            </a:r>
            <a:r>
              <a:rPr lang="en-US" sz="1800" dirty="0" smtClean="0"/>
              <a:t> </a:t>
            </a:r>
            <a:r>
              <a:rPr lang="en-US" sz="1800" dirty="0" err="1" smtClean="0"/>
              <a:t>ini</a:t>
            </a:r>
            <a:r>
              <a:rPr lang="en-US" sz="1800" dirty="0" smtClean="0"/>
              <a:t> </a:t>
            </a:r>
            <a:r>
              <a:rPr lang="en-US" sz="1800" dirty="0" err="1" smtClean="0"/>
              <a:t>dipasang</a:t>
            </a:r>
            <a:r>
              <a:rPr lang="en-US" sz="1800" dirty="0" smtClean="0"/>
              <a:t> </a:t>
            </a:r>
            <a:r>
              <a:rPr lang="en-US" sz="1800" dirty="0" err="1" smtClean="0"/>
              <a:t>disetiap</a:t>
            </a:r>
            <a:r>
              <a:rPr lang="en-US" sz="1800" dirty="0" smtClean="0"/>
              <a:t> </a:t>
            </a:r>
            <a:r>
              <a:rPr lang="en-US" sz="1800" dirty="0" err="1" smtClean="0"/>
              <a:t>lantai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dpt</a:t>
            </a:r>
            <a:r>
              <a:rPr lang="en-US" sz="1800" dirty="0" smtClean="0"/>
              <a:t> </a:t>
            </a:r>
            <a:r>
              <a:rPr lang="en-US" sz="1800" dirty="0" err="1" smtClean="0"/>
              <a:t>dipasang</a:t>
            </a:r>
            <a:r>
              <a:rPr lang="en-US" sz="1800" dirty="0" smtClean="0"/>
              <a:t> </a:t>
            </a:r>
            <a:r>
              <a:rPr lang="en-US" sz="1800" dirty="0" err="1" smtClean="0"/>
              <a:t>pd</a:t>
            </a:r>
            <a:r>
              <a:rPr lang="en-US" sz="1800" dirty="0" smtClean="0"/>
              <a:t> tempat2 </a:t>
            </a:r>
            <a:r>
              <a:rPr lang="en-US" sz="1800" dirty="0" err="1" smtClean="0"/>
              <a:t>tertentu</a:t>
            </a:r>
            <a:r>
              <a:rPr lang="en-US" sz="1800" dirty="0" smtClean="0"/>
              <a:t> dg </a:t>
            </a:r>
            <a:r>
              <a:rPr lang="en-US" sz="1800" dirty="0" err="1" smtClean="0"/>
              <a:t>catatan</a:t>
            </a:r>
            <a:r>
              <a:rPr lang="en-US" sz="1800" dirty="0" smtClean="0"/>
              <a:t> </a:t>
            </a:r>
            <a:r>
              <a:rPr lang="en-US" sz="1800" dirty="0" err="1" smtClean="0"/>
              <a:t>hrs</a:t>
            </a:r>
            <a:r>
              <a:rPr lang="en-US" sz="1800" dirty="0" smtClean="0"/>
              <a:t> </a:t>
            </a:r>
            <a:r>
              <a:rPr lang="en-US" sz="1800" dirty="0" err="1" smtClean="0"/>
              <a:t>dpt</a:t>
            </a:r>
            <a:r>
              <a:rPr lang="en-US" sz="1800" dirty="0" smtClean="0"/>
              <a:t> </a:t>
            </a:r>
            <a:r>
              <a:rPr lang="en-US" sz="1800" dirty="0" err="1" smtClean="0"/>
              <a:t>memberikan</a:t>
            </a:r>
            <a:r>
              <a:rPr lang="en-US" sz="1800" dirty="0" smtClean="0"/>
              <a:t> </a:t>
            </a:r>
            <a:r>
              <a:rPr lang="en-US" sz="1800" dirty="0" err="1" smtClean="0"/>
              <a:t>tekanan</a:t>
            </a:r>
            <a:r>
              <a:rPr lang="en-US" sz="1800" dirty="0" smtClean="0"/>
              <a:t> </a:t>
            </a:r>
            <a:r>
              <a:rPr lang="en-US" sz="1800" dirty="0" err="1" smtClean="0"/>
              <a:t>pd</a:t>
            </a:r>
            <a:r>
              <a:rPr lang="en-US" sz="1800" dirty="0" smtClean="0"/>
              <a:t> </a:t>
            </a:r>
            <a:r>
              <a:rPr lang="en-US" sz="1800" dirty="0" err="1" smtClean="0"/>
              <a:t>ruangan</a:t>
            </a:r>
            <a:r>
              <a:rPr lang="en-US" sz="1800" dirty="0" smtClean="0"/>
              <a:t> </a:t>
            </a:r>
            <a:r>
              <a:rPr lang="en-US" sz="1800" dirty="0" err="1" smtClean="0"/>
              <a:t>tangga</a:t>
            </a:r>
            <a:r>
              <a:rPr lang="en-US" sz="1800" dirty="0" smtClean="0"/>
              <a:t> </a:t>
            </a:r>
            <a:r>
              <a:rPr lang="en-US" sz="1800" dirty="0" err="1" smtClean="0"/>
              <a:t>tsb</a:t>
            </a:r>
            <a:r>
              <a:rPr lang="en-US" sz="1800" dirty="0" smtClean="0"/>
              <a:t> </a:t>
            </a:r>
            <a:r>
              <a:rPr lang="en-US" sz="1800" dirty="0" err="1" smtClean="0"/>
              <a:t>sesuai</a:t>
            </a:r>
            <a:r>
              <a:rPr lang="en-US" sz="1800" dirty="0" smtClean="0"/>
              <a:t> dg </a:t>
            </a:r>
            <a:r>
              <a:rPr lang="en-US" sz="1800" dirty="0" err="1" smtClean="0"/>
              <a:t>tekanan</a:t>
            </a:r>
            <a:r>
              <a:rPr lang="en-US" sz="1800" dirty="0" smtClean="0"/>
              <a:t> </a:t>
            </a:r>
            <a:r>
              <a:rPr lang="en-US" sz="1800" dirty="0" err="1" smtClean="0"/>
              <a:t>ygdiinginkan</a:t>
            </a:r>
            <a:r>
              <a:rPr lang="en-US" sz="1800" dirty="0" smtClean="0"/>
              <a:t> (</a:t>
            </a:r>
            <a:r>
              <a:rPr lang="en-US" sz="1800" dirty="0" err="1" smtClean="0"/>
              <a:t>gbr</a:t>
            </a:r>
            <a:r>
              <a:rPr lang="en-US" sz="1800" dirty="0" smtClean="0"/>
              <a:t> 2.9)</a:t>
            </a: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83947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800" dirty="0" smtClean="0"/>
              <a:t>c. </a:t>
            </a:r>
            <a:r>
              <a:rPr lang="en-US" sz="1800" dirty="0" err="1" smtClean="0"/>
              <a:t>Utk</a:t>
            </a:r>
            <a:r>
              <a:rPr lang="en-US" sz="1800" dirty="0" smtClean="0"/>
              <a:t> </a:t>
            </a:r>
            <a:r>
              <a:rPr lang="en-US" sz="1800" dirty="0" err="1" smtClean="0"/>
              <a:t>bangunan</a:t>
            </a:r>
            <a:r>
              <a:rPr lang="en-US" sz="1800" dirty="0" smtClean="0"/>
              <a:t> dg </a:t>
            </a:r>
            <a:r>
              <a:rPr lang="en-US" sz="1800" dirty="0" err="1" smtClean="0"/>
              <a:t>sistem</a:t>
            </a:r>
            <a:r>
              <a:rPr lang="en-US" sz="1800" dirty="0" smtClean="0"/>
              <a:t> Atrium (</a:t>
            </a:r>
            <a:r>
              <a:rPr lang="en-US" sz="1800" dirty="0" err="1" smtClean="0"/>
              <a:t>ruangan</a:t>
            </a:r>
            <a:r>
              <a:rPr lang="en-US" sz="1800" dirty="0" smtClean="0"/>
              <a:t> </a:t>
            </a:r>
            <a:r>
              <a:rPr lang="en-US" sz="1800" dirty="0" err="1" smtClean="0"/>
              <a:t>lantai</a:t>
            </a:r>
            <a:r>
              <a:rPr lang="en-US" sz="1800" dirty="0" smtClean="0"/>
              <a:t>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terbuka</a:t>
            </a:r>
            <a:r>
              <a:rPr lang="en-US" sz="1800" dirty="0" smtClean="0"/>
              <a:t> </a:t>
            </a:r>
            <a:r>
              <a:rPr lang="en-US" sz="1800" dirty="0" err="1" smtClean="0"/>
              <a:t>menerus</a:t>
            </a:r>
            <a:r>
              <a:rPr lang="en-US" sz="1800" dirty="0" smtClean="0"/>
              <a:t>), </a:t>
            </a:r>
            <a:r>
              <a:rPr lang="en-US" sz="1800" dirty="0" err="1" smtClean="0"/>
              <a:t>dipakai</a:t>
            </a:r>
            <a:r>
              <a:rPr lang="en-US" sz="1800" dirty="0" smtClean="0"/>
              <a:t> </a:t>
            </a:r>
            <a:r>
              <a:rPr lang="en-US" sz="1800" dirty="0" err="1" smtClean="0"/>
              <a:t>alat</a:t>
            </a:r>
            <a:r>
              <a:rPr lang="en-US" sz="1800" dirty="0" smtClean="0"/>
              <a:t> exhaust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secara</a:t>
            </a:r>
            <a:r>
              <a:rPr lang="en-US" sz="1800" dirty="0" smtClean="0"/>
              <a:t> </a:t>
            </a:r>
            <a:r>
              <a:rPr lang="en-US" sz="1800" dirty="0" err="1" smtClean="0"/>
              <a:t>otomatis</a:t>
            </a:r>
            <a:r>
              <a:rPr lang="en-US" sz="1800" dirty="0" smtClean="0"/>
              <a:t> </a:t>
            </a:r>
            <a:r>
              <a:rPr lang="en-US" sz="1800" dirty="0" err="1" smtClean="0"/>
              <a:t>terbuka</a:t>
            </a:r>
            <a:r>
              <a:rPr lang="en-US" sz="1800" dirty="0" smtClean="0"/>
              <a:t> </a:t>
            </a:r>
            <a:r>
              <a:rPr lang="en-US" sz="1800" dirty="0" err="1" smtClean="0"/>
              <a:t>pd</a:t>
            </a:r>
            <a:r>
              <a:rPr lang="en-US" sz="1800" dirty="0" smtClean="0"/>
              <a:t> </a:t>
            </a:r>
            <a:r>
              <a:rPr lang="en-US" sz="1800" dirty="0" err="1" smtClean="0"/>
              <a:t>saat</a:t>
            </a:r>
            <a:r>
              <a:rPr lang="en-US" sz="1800" dirty="0" smtClean="0"/>
              <a:t> </a:t>
            </a:r>
            <a:r>
              <a:rPr lang="en-US" sz="1800" dirty="0" err="1" smtClean="0"/>
              <a:t>terjadi</a:t>
            </a:r>
            <a:r>
              <a:rPr lang="en-US" sz="1800" dirty="0" smtClean="0"/>
              <a:t> </a:t>
            </a:r>
            <a:r>
              <a:rPr lang="en-US" sz="1800" dirty="0" err="1" smtClean="0"/>
              <a:t>kebakaran</a:t>
            </a:r>
            <a:r>
              <a:rPr lang="en-US" sz="1800" dirty="0" smtClean="0"/>
              <a:t> </a:t>
            </a:r>
            <a:r>
              <a:rPr lang="en-US" sz="1800" dirty="0" err="1" smtClean="0"/>
              <a:t>shg</a:t>
            </a:r>
            <a:r>
              <a:rPr lang="en-US" sz="1800" dirty="0" smtClean="0"/>
              <a:t> </a:t>
            </a:r>
            <a:r>
              <a:rPr lang="en-US" sz="1800" dirty="0" err="1" smtClean="0"/>
              <a:t>asap</a:t>
            </a:r>
            <a:r>
              <a:rPr lang="en-US" sz="1800" dirty="0" smtClean="0"/>
              <a:t> </a:t>
            </a:r>
            <a:r>
              <a:rPr lang="en-US" sz="1800" dirty="0" err="1" smtClean="0"/>
              <a:t>dpt</a:t>
            </a:r>
            <a:r>
              <a:rPr lang="en-US" sz="1800" dirty="0" smtClean="0"/>
              <a:t> </a:t>
            </a:r>
            <a:r>
              <a:rPr lang="en-US" sz="1800" dirty="0" err="1" smtClean="0"/>
              <a:t>keluar</a:t>
            </a:r>
            <a:r>
              <a:rPr lang="en-US" sz="1800" dirty="0" smtClean="0"/>
              <a:t> </a:t>
            </a:r>
            <a:r>
              <a:rPr lang="en-US" sz="1800" dirty="0" err="1" smtClean="0"/>
              <a:t>keatas</a:t>
            </a:r>
            <a:r>
              <a:rPr lang="en-US" sz="1800" dirty="0" smtClean="0"/>
              <a:t> </a:t>
            </a:r>
            <a:r>
              <a:rPr lang="en-US" sz="1800" dirty="0" err="1" smtClean="0"/>
              <a:t>melewati</a:t>
            </a:r>
            <a:r>
              <a:rPr lang="en-US" sz="1800" dirty="0" smtClean="0"/>
              <a:t> </a:t>
            </a:r>
            <a:r>
              <a:rPr lang="en-US" sz="1800" dirty="0" err="1" smtClean="0"/>
              <a:t>alat</a:t>
            </a:r>
            <a:r>
              <a:rPr lang="en-US" sz="1800" dirty="0" smtClean="0"/>
              <a:t> </a:t>
            </a:r>
            <a:r>
              <a:rPr lang="en-US" sz="1800" dirty="0" err="1" smtClean="0"/>
              <a:t>tsb</a:t>
            </a:r>
            <a:r>
              <a:rPr lang="en-US" sz="1800" dirty="0" smtClean="0"/>
              <a:t> (</a:t>
            </a:r>
            <a:r>
              <a:rPr lang="en-US" sz="1800" dirty="0" err="1" smtClean="0"/>
              <a:t>gbr</a:t>
            </a:r>
            <a:r>
              <a:rPr lang="en-US" sz="1800" dirty="0" smtClean="0"/>
              <a:t> 2.10)</a:t>
            </a:r>
          </a:p>
          <a:p>
            <a:pPr marL="0" indent="0">
              <a:buNone/>
            </a:pPr>
            <a:r>
              <a:rPr lang="en-US" sz="1800" dirty="0" smtClean="0"/>
              <a:t>Cara2 </a:t>
            </a:r>
            <a:r>
              <a:rPr lang="en-US" sz="1800" dirty="0" err="1" smtClean="0"/>
              <a:t>menanggulangi</a:t>
            </a:r>
            <a:r>
              <a:rPr lang="en-US" sz="1800" dirty="0" smtClean="0"/>
              <a:t> </a:t>
            </a:r>
            <a:r>
              <a:rPr lang="en-US" sz="1800" dirty="0" err="1" smtClean="0"/>
              <a:t>bahaya</a:t>
            </a:r>
            <a:r>
              <a:rPr lang="en-US" sz="1800" dirty="0" smtClean="0"/>
              <a:t> </a:t>
            </a:r>
            <a:r>
              <a:rPr lang="en-US" sz="1800" dirty="0" err="1" smtClean="0"/>
              <a:t>kebakaran</a:t>
            </a:r>
            <a:endParaRPr lang="en-US" sz="1800" dirty="0" smtClean="0"/>
          </a:p>
          <a:p>
            <a:pPr marL="342900" indent="-342900">
              <a:buAutoNum type="alphaLcPeriod"/>
            </a:pPr>
            <a:r>
              <a:rPr lang="en-US" sz="1800" dirty="0" err="1" smtClean="0"/>
              <a:t>Jarak</a:t>
            </a:r>
            <a:r>
              <a:rPr lang="en-US" sz="1800" dirty="0" smtClean="0"/>
              <a:t> </a:t>
            </a:r>
            <a:r>
              <a:rPr lang="en-US" sz="1800" dirty="0" err="1" smtClean="0"/>
              <a:t>antara</a:t>
            </a:r>
            <a:r>
              <a:rPr lang="en-US" sz="1800" dirty="0" smtClean="0"/>
              <a:t> </a:t>
            </a:r>
            <a:r>
              <a:rPr lang="en-US" sz="1800" dirty="0" err="1" smtClean="0"/>
              <a:t>bangunan</a:t>
            </a:r>
            <a:r>
              <a:rPr lang="en-US" sz="1800" dirty="0" smtClean="0"/>
              <a:t> </a:t>
            </a:r>
            <a:r>
              <a:rPr lang="en-US" sz="1800" dirty="0" err="1" smtClean="0"/>
              <a:t>hrs</a:t>
            </a:r>
            <a:r>
              <a:rPr lang="en-US" sz="1800" dirty="0" smtClean="0"/>
              <a:t> </a:t>
            </a:r>
            <a:r>
              <a:rPr lang="en-US" sz="1800" dirty="0" err="1" smtClean="0"/>
              <a:t>memenuhi</a:t>
            </a:r>
            <a:r>
              <a:rPr lang="en-US" sz="1800" dirty="0" smtClean="0"/>
              <a:t> </a:t>
            </a:r>
            <a:r>
              <a:rPr lang="en-US" sz="1800" dirty="0" err="1" smtClean="0"/>
              <a:t>persyaratan</a:t>
            </a:r>
            <a:r>
              <a:rPr lang="en-US" sz="1800" dirty="0" smtClean="0"/>
              <a:t> (</a:t>
            </a:r>
            <a:r>
              <a:rPr lang="en-US" sz="1800" dirty="0" err="1" smtClean="0"/>
              <a:t>tergantung</a:t>
            </a:r>
            <a:r>
              <a:rPr lang="en-US" sz="1800" dirty="0" smtClean="0"/>
              <a:t> </a:t>
            </a:r>
            <a:r>
              <a:rPr lang="en-US" sz="1800" dirty="0" err="1" smtClean="0"/>
              <a:t>tinggi</a:t>
            </a:r>
            <a:r>
              <a:rPr lang="en-US" sz="1800" dirty="0" smtClean="0"/>
              <a:t>  </a:t>
            </a:r>
            <a:r>
              <a:rPr lang="en-US" sz="1800" dirty="0" err="1" smtClean="0"/>
              <a:t>rendahnya</a:t>
            </a:r>
            <a:r>
              <a:rPr lang="en-US" sz="1800" dirty="0" smtClean="0"/>
              <a:t>)</a:t>
            </a:r>
          </a:p>
          <a:p>
            <a:pPr marL="342900" indent="-342900">
              <a:buAutoNum type="alphaLcPeriod"/>
            </a:pPr>
            <a:r>
              <a:rPr lang="en-US" sz="1800" dirty="0" err="1" smtClean="0"/>
              <a:t>Utk</a:t>
            </a:r>
            <a:r>
              <a:rPr lang="en-US" sz="1800" dirty="0" smtClean="0"/>
              <a:t> </a:t>
            </a:r>
            <a:r>
              <a:rPr lang="en-US" sz="1800" dirty="0" err="1" smtClean="0"/>
              <a:t>bangunan</a:t>
            </a:r>
            <a:r>
              <a:rPr lang="en-US" sz="1800" dirty="0" smtClean="0"/>
              <a:t> </a:t>
            </a:r>
            <a:r>
              <a:rPr lang="en-US" sz="1800" dirty="0" err="1" smtClean="0"/>
              <a:t>tinggi</a:t>
            </a:r>
            <a:r>
              <a:rPr lang="en-US" sz="1800" dirty="0" smtClean="0"/>
              <a:t>, </a:t>
            </a:r>
            <a:r>
              <a:rPr lang="en-US" sz="1800" dirty="0" err="1" smtClean="0"/>
              <a:t>selain</a:t>
            </a:r>
            <a:r>
              <a:rPr lang="en-US" sz="1800" dirty="0" smtClean="0"/>
              <a:t> </a:t>
            </a:r>
            <a:r>
              <a:rPr lang="en-US" sz="1800" dirty="0" err="1" smtClean="0"/>
              <a:t>penggunaan</a:t>
            </a:r>
            <a:r>
              <a:rPr lang="en-US" sz="1800" dirty="0" smtClean="0"/>
              <a:t> </a:t>
            </a:r>
            <a:r>
              <a:rPr lang="en-US" sz="1800" dirty="0" err="1" smtClean="0"/>
              <a:t>bahan</a:t>
            </a:r>
            <a:r>
              <a:rPr lang="en-US" sz="1800" dirty="0" smtClean="0"/>
              <a:t>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disesuaikan</a:t>
            </a:r>
            <a:r>
              <a:rPr lang="en-US" sz="1800" dirty="0" smtClean="0"/>
              <a:t> dg </a:t>
            </a:r>
            <a:r>
              <a:rPr lang="en-US" sz="1800" dirty="0" err="1" smtClean="0"/>
              <a:t>persyaratan</a:t>
            </a:r>
            <a:r>
              <a:rPr lang="en-US" sz="1800" dirty="0" smtClean="0"/>
              <a:t> </a:t>
            </a:r>
            <a:r>
              <a:rPr lang="en-US" sz="1800" dirty="0" err="1" smtClean="0"/>
              <a:t>bahaya</a:t>
            </a:r>
            <a:r>
              <a:rPr lang="en-US" sz="1800" dirty="0" smtClean="0"/>
              <a:t> </a:t>
            </a:r>
            <a:r>
              <a:rPr lang="en-US" sz="1800" dirty="0" err="1" smtClean="0"/>
              <a:t>kebakaran</a:t>
            </a:r>
            <a:r>
              <a:rPr lang="en-US" sz="1800" dirty="0" smtClean="0"/>
              <a:t> </a:t>
            </a:r>
            <a:r>
              <a:rPr lang="en-US" sz="1800" dirty="0" err="1" smtClean="0"/>
              <a:t>jg</a:t>
            </a:r>
            <a:r>
              <a:rPr lang="en-US" sz="1800" dirty="0" smtClean="0"/>
              <a:t> </a:t>
            </a:r>
            <a:r>
              <a:rPr lang="en-US" sz="1800" dirty="0" err="1" smtClean="0"/>
              <a:t>utk</a:t>
            </a:r>
            <a:r>
              <a:rPr lang="en-US" sz="1800" dirty="0" smtClean="0"/>
              <a:t> koridor2 </a:t>
            </a:r>
            <a:r>
              <a:rPr lang="en-US" sz="1800" dirty="0" err="1" smtClean="0"/>
              <a:t>hrs</a:t>
            </a:r>
            <a:r>
              <a:rPr lang="en-US" sz="1800" dirty="0" smtClean="0"/>
              <a:t> </a:t>
            </a:r>
            <a:r>
              <a:rPr lang="en-US" sz="1800" dirty="0" err="1" smtClean="0"/>
              <a:t>berakhir</a:t>
            </a:r>
            <a:r>
              <a:rPr lang="en-US" sz="1800" dirty="0" smtClean="0"/>
              <a:t> </a:t>
            </a:r>
            <a:r>
              <a:rPr lang="en-US" sz="1800" dirty="0" err="1" smtClean="0"/>
              <a:t>pd</a:t>
            </a:r>
            <a:r>
              <a:rPr lang="en-US" sz="1800" dirty="0" smtClean="0"/>
              <a:t> </a:t>
            </a:r>
            <a:r>
              <a:rPr lang="en-US" sz="1800" dirty="0" err="1" smtClean="0"/>
              <a:t>tangga</a:t>
            </a:r>
            <a:r>
              <a:rPr lang="en-US" sz="1800" dirty="0" smtClean="0"/>
              <a:t> </a:t>
            </a:r>
            <a:r>
              <a:rPr lang="en-US" sz="1800" dirty="0" err="1" smtClean="0"/>
              <a:t>kebakaran</a:t>
            </a:r>
            <a:endParaRPr lang="en-US" sz="1800" dirty="0" smtClean="0"/>
          </a:p>
          <a:p>
            <a:pPr marL="342900" indent="-342900">
              <a:buAutoNum type="alphaLcPeriod"/>
            </a:pPr>
            <a:r>
              <a:rPr lang="en-US" sz="1800" dirty="0" err="1" smtClean="0"/>
              <a:t>Pintu</a:t>
            </a:r>
            <a:r>
              <a:rPr lang="en-US" sz="1800" dirty="0" smtClean="0"/>
              <a:t> </a:t>
            </a:r>
            <a:r>
              <a:rPr lang="en-US" sz="1800" dirty="0" err="1" smtClean="0"/>
              <a:t>keluar</a:t>
            </a:r>
            <a:r>
              <a:rPr lang="en-US" sz="1800" dirty="0" smtClean="0"/>
              <a:t> </a:t>
            </a:r>
            <a:r>
              <a:rPr lang="en-US" sz="1800" dirty="0" err="1" smtClean="0"/>
              <a:t>pd</a:t>
            </a:r>
            <a:r>
              <a:rPr lang="en-US" sz="1800" dirty="0" smtClean="0"/>
              <a:t> </a:t>
            </a:r>
            <a:r>
              <a:rPr lang="en-US" sz="1800" dirty="0" err="1" smtClean="0"/>
              <a:t>tangga</a:t>
            </a:r>
            <a:r>
              <a:rPr lang="en-US" sz="1800" dirty="0" smtClean="0"/>
              <a:t> </a:t>
            </a:r>
            <a:r>
              <a:rPr lang="en-US" sz="1800" dirty="0" err="1" smtClean="0"/>
              <a:t>kebakaran</a:t>
            </a:r>
            <a:r>
              <a:rPr lang="en-US" sz="1800" dirty="0" smtClean="0"/>
              <a:t> </a:t>
            </a:r>
            <a:r>
              <a:rPr lang="en-US" sz="1800" dirty="0" err="1" smtClean="0"/>
              <a:t>hrs</a:t>
            </a:r>
            <a:r>
              <a:rPr lang="en-US" sz="1800" dirty="0" smtClean="0"/>
              <a:t> </a:t>
            </a:r>
            <a:r>
              <a:rPr lang="en-US" sz="1800" dirty="0" err="1" smtClean="0"/>
              <a:t>langsung</a:t>
            </a:r>
            <a:r>
              <a:rPr lang="en-US" sz="1800" dirty="0" smtClean="0"/>
              <a:t> </a:t>
            </a:r>
            <a:r>
              <a:rPr lang="en-US" sz="1800" dirty="0" err="1" smtClean="0"/>
              <a:t>menuju</a:t>
            </a:r>
            <a:r>
              <a:rPr lang="en-US" sz="1800" dirty="0" smtClean="0"/>
              <a:t> </a:t>
            </a:r>
            <a:r>
              <a:rPr lang="en-US" sz="1800" dirty="0" err="1" smtClean="0"/>
              <a:t>ruang</a:t>
            </a:r>
            <a:r>
              <a:rPr lang="en-US" sz="1800" dirty="0" smtClean="0"/>
              <a:t> </a:t>
            </a:r>
            <a:r>
              <a:rPr lang="en-US" sz="1800" dirty="0" err="1" smtClean="0"/>
              <a:t>terbuka</a:t>
            </a:r>
            <a:endParaRPr lang="en-US" sz="1800" dirty="0" smtClean="0"/>
          </a:p>
          <a:p>
            <a:pPr marL="342900" indent="-342900">
              <a:buAutoNum type="alphaLcPeriod"/>
            </a:pPr>
            <a:r>
              <a:rPr lang="en-US" sz="1800" dirty="0" smtClean="0"/>
              <a:t>Tangga2 </a:t>
            </a:r>
            <a:r>
              <a:rPr lang="en-US" sz="1800" dirty="0" err="1" smtClean="0"/>
              <a:t>dan</a:t>
            </a:r>
            <a:r>
              <a:rPr lang="en-US" sz="1800" dirty="0" smtClean="0"/>
              <a:t> lift </a:t>
            </a:r>
            <a:r>
              <a:rPr lang="en-US" sz="1800" dirty="0" err="1" smtClean="0"/>
              <a:t>utk</a:t>
            </a:r>
            <a:r>
              <a:rPr lang="en-US" sz="1800" dirty="0" smtClean="0"/>
              <a:t> </a:t>
            </a:r>
            <a:r>
              <a:rPr lang="en-US" sz="1800" dirty="0" err="1" smtClean="0"/>
              <a:t>kebakaran</a:t>
            </a:r>
            <a:r>
              <a:rPr lang="en-US" sz="1800" dirty="0" smtClean="0"/>
              <a:t> </a:t>
            </a:r>
            <a:r>
              <a:rPr lang="en-US" sz="1800" dirty="0" err="1" smtClean="0"/>
              <a:t>hrs</a:t>
            </a:r>
            <a:r>
              <a:rPr lang="en-US" sz="1800" dirty="0" smtClean="0"/>
              <a:t> </a:t>
            </a:r>
            <a:r>
              <a:rPr lang="en-US" sz="1800" dirty="0" err="1" smtClean="0"/>
              <a:t>memenuhi</a:t>
            </a:r>
            <a:r>
              <a:rPr lang="en-US" sz="1800" dirty="0" smtClean="0"/>
              <a:t> </a:t>
            </a:r>
            <a:r>
              <a:rPr lang="en-US" sz="1800" dirty="0" err="1" smtClean="0"/>
              <a:t>persyaratan</a:t>
            </a:r>
            <a:r>
              <a:rPr lang="en-US" sz="1800" dirty="0" smtClean="0"/>
              <a:t> </a:t>
            </a:r>
            <a:r>
              <a:rPr lang="en-US" sz="1800" dirty="0" err="1" smtClean="0"/>
              <a:t>bahaya</a:t>
            </a:r>
            <a:r>
              <a:rPr lang="en-US" sz="1800" dirty="0" smtClean="0"/>
              <a:t> </a:t>
            </a:r>
            <a:r>
              <a:rPr lang="en-US" sz="1800" dirty="0" err="1" smtClean="0"/>
              <a:t>kebakaran</a:t>
            </a:r>
            <a:endParaRPr lang="en-US" sz="1800" dirty="0" smtClean="0"/>
          </a:p>
          <a:p>
            <a:pPr marL="342900" indent="-342900">
              <a:buAutoNum type="alphaLcPeriod"/>
            </a:pPr>
            <a:r>
              <a:rPr lang="en-US" sz="1800" dirty="0" err="1" smtClean="0"/>
              <a:t>Jumlah</a:t>
            </a:r>
            <a:r>
              <a:rPr lang="en-US" sz="1800" dirty="0" smtClean="0"/>
              <a:t> </a:t>
            </a:r>
            <a:r>
              <a:rPr lang="en-US" sz="1800" dirty="0" err="1" smtClean="0"/>
              <a:t>tangga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pintu</a:t>
            </a:r>
            <a:r>
              <a:rPr lang="en-US" sz="1800" dirty="0" smtClean="0"/>
              <a:t> </a:t>
            </a:r>
            <a:r>
              <a:rPr lang="en-US" sz="1800" dirty="0" err="1" smtClean="0"/>
              <a:t>darurat</a:t>
            </a:r>
            <a:r>
              <a:rPr lang="en-US" sz="1800" dirty="0" smtClean="0"/>
              <a:t> </a:t>
            </a:r>
            <a:r>
              <a:rPr lang="en-US" sz="1800" dirty="0" err="1" smtClean="0"/>
              <a:t>hrs</a:t>
            </a:r>
            <a:r>
              <a:rPr lang="en-US" sz="1800" dirty="0" smtClean="0"/>
              <a:t> </a:t>
            </a:r>
            <a:r>
              <a:rPr lang="en-US" sz="1800" dirty="0" err="1" smtClean="0"/>
              <a:t>memenuhi</a:t>
            </a:r>
            <a:r>
              <a:rPr lang="en-US" sz="1800" dirty="0" smtClean="0"/>
              <a:t> </a:t>
            </a:r>
            <a:r>
              <a:rPr lang="en-US" sz="1800" dirty="0" err="1" smtClean="0"/>
              <a:t>jumlah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jarak</a:t>
            </a:r>
            <a:r>
              <a:rPr lang="en-US" sz="1800" dirty="0" smtClean="0"/>
              <a:t>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dipersyaratkan</a:t>
            </a:r>
            <a:r>
              <a:rPr lang="en-US" sz="1800" dirty="0" smtClean="0"/>
              <a:t>.</a:t>
            </a:r>
          </a:p>
          <a:p>
            <a:pPr marL="342900" indent="-342900">
              <a:buAutoNum type="alphaLcPeriod"/>
            </a:pPr>
            <a:r>
              <a:rPr lang="en-US" sz="1800" dirty="0" err="1" smtClean="0"/>
              <a:t>Pengendalian</a:t>
            </a:r>
            <a:r>
              <a:rPr lang="en-US" sz="1800" dirty="0" smtClean="0"/>
              <a:t> </a:t>
            </a:r>
            <a:r>
              <a:rPr lang="en-US" sz="1800" dirty="0" err="1" smtClean="0"/>
              <a:t>asap</a:t>
            </a:r>
            <a:r>
              <a:rPr lang="en-US" sz="1800" dirty="0" smtClean="0"/>
              <a:t>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baik</a:t>
            </a:r>
            <a:endParaRPr lang="en-US" sz="1800" dirty="0" smtClean="0"/>
          </a:p>
          <a:p>
            <a:pPr marL="342900" indent="-342900">
              <a:buAutoNum type="alphaLcPeriod"/>
            </a:pPr>
            <a:r>
              <a:rPr lang="en-US" sz="1800" dirty="0" err="1" smtClean="0"/>
              <a:t>Tersedianya</a:t>
            </a:r>
            <a:r>
              <a:rPr lang="en-US" sz="1800" dirty="0" smtClean="0"/>
              <a:t> </a:t>
            </a:r>
            <a:r>
              <a:rPr lang="en-US" sz="1800" dirty="0" err="1" smtClean="0"/>
              <a:t>penerangan</a:t>
            </a:r>
            <a:r>
              <a:rPr lang="en-US" sz="1800" dirty="0" smtClean="0"/>
              <a:t> </a:t>
            </a:r>
            <a:r>
              <a:rPr lang="en-US" sz="1800" dirty="0" err="1" smtClean="0"/>
              <a:t>darurat</a:t>
            </a:r>
            <a:r>
              <a:rPr lang="en-US" sz="1800" dirty="0" smtClean="0"/>
              <a:t>, </a:t>
            </a:r>
            <a:r>
              <a:rPr lang="en-US" sz="1800" dirty="0" err="1" smtClean="0"/>
              <a:t>petunjuk</a:t>
            </a:r>
            <a:r>
              <a:rPr lang="en-US" sz="1800" dirty="0" smtClean="0"/>
              <a:t> </a:t>
            </a:r>
            <a:r>
              <a:rPr lang="en-US" sz="1800" dirty="0" err="1" smtClean="0"/>
              <a:t>arah</a:t>
            </a:r>
            <a:r>
              <a:rPr lang="en-US" sz="1800" dirty="0" smtClean="0"/>
              <a:t> </a:t>
            </a:r>
            <a:r>
              <a:rPr lang="en-US" sz="1800" dirty="0" err="1" smtClean="0"/>
              <a:t>jalan</a:t>
            </a:r>
            <a:r>
              <a:rPr lang="en-US" sz="1800" dirty="0" smtClean="0"/>
              <a:t> </a:t>
            </a:r>
            <a:r>
              <a:rPr lang="en-US" sz="1800" dirty="0" err="1" smtClean="0"/>
              <a:t>ke</a:t>
            </a:r>
            <a:r>
              <a:rPr lang="en-US" sz="1800" dirty="0" smtClean="0"/>
              <a:t> pintu2 </a:t>
            </a:r>
            <a:r>
              <a:rPr lang="en-US" sz="1800" dirty="0" err="1" smtClean="0"/>
              <a:t>darurat</a:t>
            </a:r>
            <a:r>
              <a:rPr lang="en-US" sz="1800" dirty="0" smtClean="0"/>
              <a:t>,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petunjuk</a:t>
            </a:r>
            <a:r>
              <a:rPr lang="en-US" sz="1800" dirty="0" smtClean="0"/>
              <a:t> </a:t>
            </a:r>
            <a:r>
              <a:rPr lang="en-US" sz="1800" dirty="0" err="1" smtClean="0"/>
              <a:t>arah</a:t>
            </a:r>
            <a:r>
              <a:rPr lang="en-US" sz="1800" dirty="0" smtClean="0"/>
              <a:t> </a:t>
            </a:r>
            <a:r>
              <a:rPr lang="en-US" sz="1800" dirty="0" err="1" smtClean="0"/>
              <a:t>alat</a:t>
            </a:r>
            <a:r>
              <a:rPr lang="en-US" sz="1800" dirty="0" smtClean="0"/>
              <a:t> </a:t>
            </a:r>
            <a:r>
              <a:rPr lang="en-US" sz="1800" dirty="0" err="1" smtClean="0"/>
              <a:t>pemadam</a:t>
            </a:r>
            <a:r>
              <a:rPr lang="en-US" sz="1800" dirty="0" smtClean="0"/>
              <a:t> </a:t>
            </a:r>
            <a:r>
              <a:rPr lang="en-US" sz="1800" dirty="0" err="1" smtClean="0"/>
              <a:t>kebakaran</a:t>
            </a:r>
            <a:endParaRPr lang="en-US" sz="1800" dirty="0" smtClean="0"/>
          </a:p>
          <a:p>
            <a:pPr marL="342900" indent="-342900">
              <a:buAutoNum type="alphaLcPeriod"/>
            </a:pPr>
            <a:r>
              <a:rPr lang="en-US" sz="1800" dirty="0" err="1" smtClean="0"/>
              <a:t>Utk</a:t>
            </a:r>
            <a:r>
              <a:rPr lang="en-US" sz="1800" dirty="0" smtClean="0"/>
              <a:t> </a:t>
            </a:r>
            <a:r>
              <a:rPr lang="en-US" sz="1800" dirty="0" err="1" smtClean="0"/>
              <a:t>bangunan</a:t>
            </a:r>
            <a:r>
              <a:rPr lang="en-US" sz="1800" dirty="0" smtClean="0"/>
              <a:t> </a:t>
            </a:r>
            <a:r>
              <a:rPr lang="en-US" sz="1800" dirty="0" err="1" smtClean="0"/>
              <a:t>tinggi</a:t>
            </a:r>
            <a:r>
              <a:rPr lang="en-US" sz="1800" dirty="0" smtClean="0"/>
              <a:t>, </a:t>
            </a:r>
            <a:r>
              <a:rPr lang="en-US" sz="1800" dirty="0" err="1" smtClean="0"/>
              <a:t>dianjurkan</a:t>
            </a:r>
            <a:r>
              <a:rPr lang="en-US" sz="1800" dirty="0" smtClean="0"/>
              <a:t> </a:t>
            </a:r>
            <a:r>
              <a:rPr lang="en-US" sz="1800" dirty="0" err="1" smtClean="0"/>
              <a:t>mempunyai</a:t>
            </a:r>
            <a:r>
              <a:rPr lang="en-US" sz="1800" dirty="0" smtClean="0"/>
              <a:t> </a:t>
            </a:r>
            <a:r>
              <a:rPr lang="en-US" sz="1800" dirty="0" err="1" smtClean="0"/>
              <a:t>landasan</a:t>
            </a:r>
            <a:r>
              <a:rPr lang="en-US" sz="1800" dirty="0" smtClean="0"/>
              <a:t> </a:t>
            </a:r>
            <a:r>
              <a:rPr lang="en-US" sz="1800" dirty="0" err="1" smtClean="0"/>
              <a:t>helikopter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Dg </a:t>
            </a:r>
            <a:r>
              <a:rPr lang="en-US" sz="1800" dirty="0" err="1" smtClean="0"/>
              <a:t>memperhatikan</a:t>
            </a:r>
            <a:r>
              <a:rPr lang="en-US" sz="1800" dirty="0" smtClean="0"/>
              <a:t> </a:t>
            </a:r>
            <a:r>
              <a:rPr lang="en-US" sz="1800" dirty="0" err="1" smtClean="0"/>
              <a:t>beberapa</a:t>
            </a:r>
            <a:r>
              <a:rPr lang="en-US" sz="1800" dirty="0" smtClean="0"/>
              <a:t> </a:t>
            </a:r>
            <a:r>
              <a:rPr lang="en-US" sz="1800" dirty="0" err="1" smtClean="0"/>
              <a:t>persyaratan</a:t>
            </a:r>
            <a:r>
              <a:rPr lang="en-US" sz="1800" dirty="0" smtClean="0"/>
              <a:t> </a:t>
            </a:r>
            <a:r>
              <a:rPr lang="en-US" sz="1800" dirty="0" err="1" smtClean="0"/>
              <a:t>tsb</a:t>
            </a:r>
            <a:r>
              <a:rPr lang="en-US" sz="1800" dirty="0" smtClean="0"/>
              <a:t>, </a:t>
            </a:r>
            <a:r>
              <a:rPr lang="en-US" sz="1800" dirty="0" err="1" smtClean="0"/>
              <a:t>apabila</a:t>
            </a:r>
            <a:r>
              <a:rPr lang="en-US" sz="1800" dirty="0" smtClean="0"/>
              <a:t> </a:t>
            </a:r>
            <a:r>
              <a:rPr lang="en-US" sz="1800" dirty="0" err="1" smtClean="0"/>
              <a:t>terjadi</a:t>
            </a:r>
            <a:r>
              <a:rPr lang="en-US" sz="1800" dirty="0" smtClean="0"/>
              <a:t> </a:t>
            </a:r>
            <a:r>
              <a:rPr lang="en-US" sz="1800" dirty="0" err="1" smtClean="0"/>
              <a:t>kebakaran</a:t>
            </a:r>
            <a:r>
              <a:rPr lang="en-US" sz="1800" dirty="0" smtClean="0"/>
              <a:t>, </a:t>
            </a:r>
            <a:r>
              <a:rPr lang="en-US" sz="1800" dirty="0" err="1" smtClean="0"/>
              <a:t>penghuni</a:t>
            </a:r>
            <a:r>
              <a:rPr lang="en-US" sz="1800" dirty="0" smtClean="0"/>
              <a:t> </a:t>
            </a:r>
            <a:r>
              <a:rPr lang="en-US" sz="1800" dirty="0" err="1" smtClean="0"/>
              <a:t>bangunan</a:t>
            </a:r>
            <a:r>
              <a:rPr lang="en-US" sz="1800" dirty="0" smtClean="0"/>
              <a:t> </a:t>
            </a:r>
            <a:r>
              <a:rPr lang="en-US" sz="1800" dirty="0" err="1" smtClean="0"/>
              <a:t>akan</a:t>
            </a:r>
            <a:r>
              <a:rPr lang="en-US" sz="1800" dirty="0" smtClean="0"/>
              <a:t> </a:t>
            </a:r>
            <a:r>
              <a:rPr lang="en-US" sz="1800" dirty="0" err="1" smtClean="0"/>
              <a:t>mudah</a:t>
            </a:r>
            <a:r>
              <a:rPr lang="en-US" sz="1800" dirty="0" smtClean="0"/>
              <a:t> </a:t>
            </a:r>
            <a:r>
              <a:rPr lang="en-US" sz="1800" dirty="0" err="1" smtClean="0"/>
              <a:t>memadamkannya</a:t>
            </a:r>
            <a:r>
              <a:rPr lang="en-US" sz="1800" dirty="0" smtClean="0"/>
              <a:t> </a:t>
            </a:r>
            <a:r>
              <a:rPr lang="en-US" sz="1800" dirty="0" err="1" smtClean="0"/>
              <a:t>serta</a:t>
            </a:r>
            <a:r>
              <a:rPr lang="en-US" sz="1800" dirty="0" smtClean="0"/>
              <a:t> </a:t>
            </a:r>
            <a:r>
              <a:rPr lang="en-US" sz="1800" dirty="0" err="1" smtClean="0"/>
              <a:t>akan</a:t>
            </a:r>
            <a:r>
              <a:rPr lang="en-US" sz="1800" dirty="0" smtClean="0"/>
              <a:t> </a:t>
            </a:r>
            <a:r>
              <a:rPr lang="en-US" sz="1800" dirty="0" err="1" smtClean="0"/>
              <a:t>terhindar</a:t>
            </a:r>
            <a:r>
              <a:rPr lang="en-US" sz="1800" dirty="0" smtClean="0"/>
              <a:t> </a:t>
            </a:r>
            <a:r>
              <a:rPr lang="en-US" sz="1800" dirty="0" err="1" smtClean="0"/>
              <a:t>dr</a:t>
            </a:r>
            <a:r>
              <a:rPr lang="en-US" sz="1800" dirty="0" smtClean="0"/>
              <a:t> </a:t>
            </a:r>
            <a:r>
              <a:rPr lang="en-US" sz="1800" dirty="0" err="1" smtClean="0"/>
              <a:t>malapetaka</a:t>
            </a:r>
            <a:r>
              <a:rPr lang="en-US" sz="1800" dirty="0" smtClean="0"/>
              <a:t> </a:t>
            </a:r>
            <a:r>
              <a:rPr lang="en-US" sz="1800" dirty="0" err="1" smtClean="0"/>
              <a:t>kebakaran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akibat2 </a:t>
            </a:r>
            <a:r>
              <a:rPr lang="en-US" sz="1800" dirty="0" err="1" smtClean="0"/>
              <a:t>lainnya</a:t>
            </a:r>
            <a:r>
              <a:rPr lang="en-US" sz="1800" dirty="0" smtClean="0"/>
              <a:t>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78604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1800" i="1" dirty="0" err="1" smtClean="0"/>
              <a:t>Tangga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kebakaran</a:t>
            </a:r>
            <a:endParaRPr lang="en-US" sz="1800" i="1" dirty="0" smtClean="0"/>
          </a:p>
          <a:p>
            <a:pPr marL="0" indent="0">
              <a:buNone/>
            </a:pP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suatu</a:t>
            </a:r>
            <a:r>
              <a:rPr lang="en-US" sz="1800" dirty="0" smtClean="0"/>
              <a:t> </a:t>
            </a:r>
            <a:r>
              <a:rPr lang="en-US" sz="1800" dirty="0" err="1" smtClean="0"/>
              <a:t>tempat</a:t>
            </a:r>
            <a:r>
              <a:rPr lang="en-US" sz="1800" dirty="0" smtClean="0"/>
              <a:t> </a:t>
            </a:r>
            <a:r>
              <a:rPr lang="en-US" sz="1800" dirty="0" err="1" smtClean="0"/>
              <a:t>utk</a:t>
            </a:r>
            <a:r>
              <a:rPr lang="en-US" sz="1800" dirty="0" smtClean="0"/>
              <a:t> </a:t>
            </a:r>
            <a:r>
              <a:rPr lang="en-US" sz="1800" dirty="0" err="1" smtClean="0"/>
              <a:t>menghubungkan</a:t>
            </a:r>
            <a:r>
              <a:rPr lang="en-US" sz="1800" dirty="0" smtClean="0"/>
              <a:t> </a:t>
            </a:r>
            <a:r>
              <a:rPr lang="en-US" sz="1800" dirty="0" err="1" smtClean="0"/>
              <a:t>ruang</a:t>
            </a:r>
            <a:r>
              <a:rPr lang="en-US" sz="1800" dirty="0" smtClean="0"/>
              <a:t> </a:t>
            </a:r>
            <a:r>
              <a:rPr lang="en-US" sz="1800" dirty="0" err="1" smtClean="0"/>
              <a:t>bawah</a:t>
            </a:r>
            <a:r>
              <a:rPr lang="en-US" sz="1800" dirty="0" smtClean="0"/>
              <a:t> dg </a:t>
            </a:r>
            <a:r>
              <a:rPr lang="en-US" sz="1800" dirty="0" err="1" smtClean="0"/>
              <a:t>ruang</a:t>
            </a:r>
            <a:r>
              <a:rPr lang="en-US" sz="1800" dirty="0" smtClean="0"/>
              <a:t> </a:t>
            </a:r>
            <a:r>
              <a:rPr lang="en-US" sz="1800" dirty="0" err="1" smtClean="0"/>
              <a:t>atasnya</a:t>
            </a:r>
            <a:r>
              <a:rPr lang="en-US" sz="1800" dirty="0" smtClean="0"/>
              <a:t>. </a:t>
            </a:r>
            <a:r>
              <a:rPr lang="en-US" sz="1800" dirty="0" err="1" smtClean="0"/>
              <a:t>Selain</a:t>
            </a:r>
            <a:r>
              <a:rPr lang="en-US" sz="1800" dirty="0" smtClean="0"/>
              <a:t> </a:t>
            </a:r>
            <a:r>
              <a:rPr lang="en-US" sz="1800" dirty="0" err="1" smtClean="0"/>
              <a:t>ut</a:t>
            </a:r>
            <a:r>
              <a:rPr lang="en-US" sz="1800" dirty="0" smtClean="0"/>
              <a:t> </a:t>
            </a:r>
            <a:r>
              <a:rPr lang="en-US" sz="1800" dirty="0" err="1" smtClean="0"/>
              <a:t>menguhubungkan</a:t>
            </a:r>
            <a:r>
              <a:rPr lang="en-US" sz="1800" dirty="0" smtClean="0"/>
              <a:t> ruangan2 </a:t>
            </a:r>
            <a:r>
              <a:rPr lang="en-US" sz="1800" dirty="0" err="1" smtClean="0"/>
              <a:t>tsb</a:t>
            </a:r>
            <a:r>
              <a:rPr lang="en-US" sz="1800" dirty="0" smtClean="0"/>
              <a:t>, </a:t>
            </a:r>
            <a:r>
              <a:rPr lang="en-US" sz="1800" dirty="0" err="1" smtClean="0"/>
              <a:t>tangga</a:t>
            </a:r>
            <a:r>
              <a:rPr lang="en-US" sz="1800" dirty="0" smtClean="0"/>
              <a:t> </a:t>
            </a:r>
            <a:r>
              <a:rPr lang="en-US" sz="1800" dirty="0" err="1" smtClean="0"/>
              <a:t>berfungsi</a:t>
            </a:r>
            <a:r>
              <a:rPr lang="en-US" sz="1800" dirty="0" smtClean="0"/>
              <a:t> </a:t>
            </a:r>
            <a:r>
              <a:rPr lang="en-US" sz="1800" dirty="0" err="1" smtClean="0"/>
              <a:t>sbg</a:t>
            </a:r>
            <a:r>
              <a:rPr lang="en-US" sz="1800" dirty="0" smtClean="0"/>
              <a:t> </a:t>
            </a:r>
            <a:r>
              <a:rPr lang="en-US" sz="1800" dirty="0" err="1" smtClean="0"/>
              <a:t>tempat</a:t>
            </a:r>
            <a:r>
              <a:rPr lang="en-US" sz="1800" dirty="0" smtClean="0"/>
              <a:t> </a:t>
            </a:r>
            <a:r>
              <a:rPr lang="en-US" sz="1800" dirty="0" err="1" smtClean="0"/>
              <a:t>utk</a:t>
            </a:r>
            <a:r>
              <a:rPr lang="en-US" sz="1800" dirty="0" smtClean="0"/>
              <a:t> </a:t>
            </a:r>
            <a:r>
              <a:rPr lang="en-US" sz="1800" dirty="0" err="1" smtClean="0"/>
              <a:t>melarikan</a:t>
            </a:r>
            <a:r>
              <a:rPr lang="en-US" sz="1800" dirty="0" smtClean="0"/>
              <a:t> </a:t>
            </a:r>
            <a:r>
              <a:rPr lang="en-US" sz="1800" dirty="0" err="1" smtClean="0"/>
              <a:t>diri</a:t>
            </a:r>
            <a:r>
              <a:rPr lang="en-US" sz="1800" dirty="0" smtClean="0"/>
              <a:t> </a:t>
            </a:r>
            <a:r>
              <a:rPr lang="en-US" sz="1800" dirty="0" err="1" smtClean="0"/>
              <a:t>dr</a:t>
            </a:r>
            <a:r>
              <a:rPr lang="en-US" sz="1800" dirty="0" smtClean="0"/>
              <a:t> </a:t>
            </a:r>
            <a:r>
              <a:rPr lang="en-US" sz="1800" dirty="0" err="1" smtClean="0"/>
              <a:t>gangguan</a:t>
            </a:r>
            <a:r>
              <a:rPr lang="en-US" sz="1800" dirty="0" smtClean="0"/>
              <a:t> </a:t>
            </a:r>
            <a:r>
              <a:rPr lang="en-US" sz="1800" dirty="0" err="1" smtClean="0"/>
              <a:t>kebakaran</a:t>
            </a:r>
            <a:r>
              <a:rPr lang="en-US" sz="1800" dirty="0" smtClean="0"/>
              <a:t>, </a:t>
            </a:r>
            <a:r>
              <a:rPr lang="en-US" sz="1800" dirty="0" err="1" smtClean="0"/>
              <a:t>shg</a:t>
            </a:r>
            <a:r>
              <a:rPr lang="en-US" sz="1800" dirty="0" smtClean="0"/>
              <a:t> </a:t>
            </a:r>
            <a:r>
              <a:rPr lang="en-US" sz="1800" dirty="0" err="1" smtClean="0"/>
              <a:t>disebut</a:t>
            </a:r>
            <a:r>
              <a:rPr lang="en-US" sz="1800" dirty="0" smtClean="0"/>
              <a:t> </a:t>
            </a:r>
            <a:r>
              <a:rPr lang="en-US" sz="1800" dirty="0" err="1" smtClean="0"/>
              <a:t>tangga</a:t>
            </a:r>
            <a:r>
              <a:rPr lang="en-US" sz="1800" dirty="0" smtClean="0"/>
              <a:t> </a:t>
            </a:r>
            <a:r>
              <a:rPr lang="en-US" sz="1800" dirty="0" err="1" smtClean="0"/>
              <a:t>kebakaran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r>
              <a:rPr lang="en-US" sz="1800" dirty="0" err="1" smtClean="0"/>
              <a:t>Tangga</a:t>
            </a:r>
            <a:r>
              <a:rPr lang="en-US" sz="1800" dirty="0" smtClean="0"/>
              <a:t> </a:t>
            </a:r>
            <a:r>
              <a:rPr lang="en-US" sz="1800" dirty="0" err="1" smtClean="0"/>
              <a:t>kebakaran</a:t>
            </a:r>
            <a:r>
              <a:rPr lang="en-US" sz="1800" dirty="0" smtClean="0"/>
              <a:t> </a:t>
            </a:r>
            <a:r>
              <a:rPr lang="en-US" sz="1800" dirty="0" err="1" smtClean="0"/>
              <a:t>ini</a:t>
            </a:r>
            <a:r>
              <a:rPr lang="en-US" sz="1800" dirty="0" smtClean="0"/>
              <a:t> </a:t>
            </a:r>
            <a:r>
              <a:rPr lang="en-US" sz="1800" dirty="0" err="1" smtClean="0"/>
              <a:t>mempunyai</a:t>
            </a:r>
            <a:r>
              <a:rPr lang="en-US" sz="1800" dirty="0" smtClean="0"/>
              <a:t> syarat2 </a:t>
            </a:r>
            <a:r>
              <a:rPr lang="en-US" sz="1800" dirty="0" err="1" smtClean="0"/>
              <a:t>tertentu</a:t>
            </a:r>
            <a:endParaRPr lang="en-US" sz="1800" dirty="0" smtClean="0"/>
          </a:p>
          <a:p>
            <a:pPr marL="342900" indent="-342900">
              <a:buAutoNum type="alphaLcPeriod"/>
            </a:pPr>
            <a:r>
              <a:rPr lang="en-US" sz="1800" dirty="0" err="1" smtClean="0"/>
              <a:t>Tangga</a:t>
            </a:r>
            <a:r>
              <a:rPr lang="en-US" sz="1800" dirty="0" smtClean="0"/>
              <a:t> </a:t>
            </a:r>
            <a:r>
              <a:rPr lang="en-US" sz="1800" dirty="0" err="1" smtClean="0"/>
              <a:t>terbuat</a:t>
            </a:r>
            <a:r>
              <a:rPr lang="en-US" sz="1800" dirty="0" smtClean="0"/>
              <a:t> </a:t>
            </a:r>
            <a:r>
              <a:rPr lang="en-US" sz="1800" dirty="0" err="1" smtClean="0"/>
              <a:t>dr</a:t>
            </a:r>
            <a:r>
              <a:rPr lang="en-US" sz="1800" dirty="0" smtClean="0"/>
              <a:t> </a:t>
            </a:r>
            <a:r>
              <a:rPr lang="en-US" sz="1800" dirty="0" err="1" smtClean="0"/>
              <a:t>konstruksi</a:t>
            </a:r>
            <a:r>
              <a:rPr lang="en-US" sz="1800" dirty="0" smtClean="0"/>
              <a:t> </a:t>
            </a:r>
            <a:r>
              <a:rPr lang="en-US" sz="1800" dirty="0" err="1" smtClean="0"/>
              <a:t>beton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baja</a:t>
            </a:r>
            <a:r>
              <a:rPr lang="en-US" sz="1800" dirty="0" smtClean="0"/>
              <a:t>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mempunyai</a:t>
            </a:r>
            <a:r>
              <a:rPr lang="en-US" sz="1800" dirty="0" smtClean="0"/>
              <a:t> </a:t>
            </a:r>
            <a:r>
              <a:rPr lang="en-US" sz="1800" dirty="0" err="1" smtClean="0"/>
              <a:t>ketahanan</a:t>
            </a:r>
            <a:r>
              <a:rPr lang="en-US" sz="1800" dirty="0" smtClean="0"/>
              <a:t> </a:t>
            </a:r>
            <a:r>
              <a:rPr lang="en-US" sz="1800" dirty="0" err="1" smtClean="0"/>
              <a:t>kebakaran</a:t>
            </a:r>
            <a:r>
              <a:rPr lang="en-US" sz="1800" dirty="0" smtClean="0"/>
              <a:t> </a:t>
            </a:r>
            <a:r>
              <a:rPr lang="en-US" sz="1800" dirty="0" err="1" smtClean="0"/>
              <a:t>selama</a:t>
            </a:r>
            <a:r>
              <a:rPr lang="en-US" sz="1800" dirty="0" smtClean="0"/>
              <a:t> 2 jam</a:t>
            </a:r>
          </a:p>
          <a:p>
            <a:pPr marL="342900" indent="-342900">
              <a:buAutoNum type="alphaLcPeriod"/>
            </a:pPr>
            <a:r>
              <a:rPr lang="en-US" sz="1800" dirty="0" err="1" smtClean="0"/>
              <a:t>Tangga</a:t>
            </a:r>
            <a:r>
              <a:rPr lang="en-US" sz="1800" dirty="0" smtClean="0"/>
              <a:t> </a:t>
            </a:r>
            <a:r>
              <a:rPr lang="en-US" sz="1800" dirty="0" err="1" smtClean="0"/>
              <a:t>dipisahkan</a:t>
            </a:r>
            <a:r>
              <a:rPr lang="en-US" sz="1800" dirty="0" smtClean="0"/>
              <a:t> </a:t>
            </a:r>
            <a:r>
              <a:rPr lang="en-US" sz="1800" dirty="0" err="1" smtClean="0"/>
              <a:t>dr</a:t>
            </a:r>
            <a:r>
              <a:rPr lang="en-US" sz="1800" dirty="0" smtClean="0"/>
              <a:t> ruangan2 lain dg </a:t>
            </a:r>
            <a:r>
              <a:rPr lang="en-US" sz="1800" dirty="0" err="1" smtClean="0"/>
              <a:t>dinding</a:t>
            </a:r>
            <a:r>
              <a:rPr lang="en-US" sz="1800" dirty="0" smtClean="0"/>
              <a:t> </a:t>
            </a:r>
            <a:r>
              <a:rPr lang="en-US" sz="1800" dirty="0" err="1" smtClean="0"/>
              <a:t>beton</a:t>
            </a:r>
            <a:r>
              <a:rPr lang="en-US" sz="1800" dirty="0" smtClean="0"/>
              <a:t>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tebalnya</a:t>
            </a:r>
            <a:r>
              <a:rPr lang="en-US" sz="1800" dirty="0" smtClean="0"/>
              <a:t> min 15 cm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tebal</a:t>
            </a:r>
            <a:r>
              <a:rPr lang="en-US" sz="1800" dirty="0" smtClean="0"/>
              <a:t> </a:t>
            </a:r>
            <a:r>
              <a:rPr lang="en-US" sz="1800" dirty="0" err="1" smtClean="0"/>
              <a:t>tembok</a:t>
            </a:r>
            <a:r>
              <a:rPr lang="en-US" sz="1800" dirty="0" smtClean="0"/>
              <a:t> 30 cm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mempunyai</a:t>
            </a:r>
            <a:r>
              <a:rPr lang="en-US" sz="1800" dirty="0" smtClean="0"/>
              <a:t> </a:t>
            </a:r>
            <a:r>
              <a:rPr lang="en-US" sz="1800" dirty="0" err="1" smtClean="0"/>
              <a:t>ketahan</a:t>
            </a:r>
            <a:r>
              <a:rPr lang="en-US" sz="1800" dirty="0" smtClean="0"/>
              <a:t> </a:t>
            </a:r>
            <a:r>
              <a:rPr lang="en-US" sz="1800" dirty="0" err="1" smtClean="0"/>
              <a:t>kebakaran</a:t>
            </a:r>
            <a:r>
              <a:rPr lang="en-US" sz="1800" dirty="0" smtClean="0"/>
              <a:t> </a:t>
            </a:r>
            <a:r>
              <a:rPr lang="en-US" sz="1800" dirty="0" err="1" smtClean="0"/>
              <a:t>selama</a:t>
            </a:r>
            <a:r>
              <a:rPr lang="en-US" sz="1800" dirty="0" smtClean="0"/>
              <a:t> 2 jam</a:t>
            </a:r>
          </a:p>
          <a:p>
            <a:pPr marL="342900" indent="-342900">
              <a:buAutoNum type="alphaLcPeriod"/>
            </a:pPr>
            <a:r>
              <a:rPr lang="en-US" sz="1800" dirty="0" smtClean="0"/>
              <a:t>Bahan2 finishing </a:t>
            </a:r>
            <a:r>
              <a:rPr lang="en-US" sz="1800" dirty="0" err="1" smtClean="0"/>
              <a:t>spt</a:t>
            </a:r>
            <a:r>
              <a:rPr lang="en-US" sz="1800" dirty="0" smtClean="0"/>
              <a:t> </a:t>
            </a:r>
            <a:r>
              <a:rPr lang="en-US" sz="1800" dirty="0" err="1" smtClean="0"/>
              <a:t>lantai</a:t>
            </a:r>
            <a:r>
              <a:rPr lang="en-US" sz="1800" dirty="0" smtClean="0"/>
              <a:t> </a:t>
            </a:r>
            <a:r>
              <a:rPr lang="en-US" sz="1800" dirty="0" err="1" smtClean="0"/>
              <a:t>dr</a:t>
            </a:r>
            <a:r>
              <a:rPr lang="en-US" sz="1800" dirty="0" smtClean="0"/>
              <a:t> </a:t>
            </a:r>
            <a:r>
              <a:rPr lang="en-US" sz="1800" dirty="0" err="1" smtClean="0"/>
              <a:t>bahan</a:t>
            </a:r>
            <a:r>
              <a:rPr lang="en-US" sz="1800" dirty="0" smtClean="0"/>
              <a:t>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mudah</a:t>
            </a:r>
            <a:r>
              <a:rPr lang="en-US" sz="1800" dirty="0" smtClean="0"/>
              <a:t> </a:t>
            </a:r>
            <a:r>
              <a:rPr lang="en-US" sz="1800" dirty="0" err="1" smtClean="0"/>
              <a:t>terbakar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licin</a:t>
            </a:r>
            <a:r>
              <a:rPr lang="en-US" sz="1800" dirty="0" smtClean="0"/>
              <a:t>, </a:t>
            </a:r>
            <a:r>
              <a:rPr lang="en-US" sz="1800" dirty="0" err="1" smtClean="0"/>
              <a:t>susuran</a:t>
            </a:r>
            <a:r>
              <a:rPr lang="en-US" sz="1800" dirty="0" smtClean="0"/>
              <a:t> </a:t>
            </a:r>
            <a:r>
              <a:rPr lang="en-US" sz="1800" dirty="0" err="1" smtClean="0"/>
              <a:t>tangan</a:t>
            </a:r>
            <a:r>
              <a:rPr lang="en-US" sz="1800" dirty="0" smtClean="0"/>
              <a:t> </a:t>
            </a:r>
            <a:r>
              <a:rPr lang="en-US" sz="1800" dirty="0" err="1" smtClean="0"/>
              <a:t>terbuat</a:t>
            </a:r>
            <a:r>
              <a:rPr lang="en-US" sz="1800" dirty="0" smtClean="0"/>
              <a:t> </a:t>
            </a:r>
            <a:r>
              <a:rPr lang="en-US" sz="1800" dirty="0" err="1" smtClean="0"/>
              <a:t>dr</a:t>
            </a:r>
            <a:r>
              <a:rPr lang="en-US" sz="1800" dirty="0" smtClean="0"/>
              <a:t> </a:t>
            </a:r>
            <a:r>
              <a:rPr lang="en-US" sz="1800" dirty="0" err="1" smtClean="0"/>
              <a:t>besi</a:t>
            </a:r>
            <a:endParaRPr lang="en-US" sz="1800" dirty="0" smtClean="0"/>
          </a:p>
          <a:p>
            <a:pPr marL="342900" indent="-342900">
              <a:buAutoNum type="alphaLcPeriod"/>
            </a:pPr>
            <a:r>
              <a:rPr lang="en-US" sz="1800" dirty="0" err="1" smtClean="0"/>
              <a:t>Lebar</a:t>
            </a:r>
            <a:r>
              <a:rPr lang="en-US" sz="1800" dirty="0" smtClean="0"/>
              <a:t> </a:t>
            </a:r>
            <a:r>
              <a:rPr lang="en-US" sz="1800" dirty="0" err="1" smtClean="0"/>
              <a:t>tangga</a:t>
            </a:r>
            <a:r>
              <a:rPr lang="en-US" sz="1800" dirty="0" smtClean="0"/>
              <a:t> min 120 cm (</a:t>
            </a:r>
            <a:r>
              <a:rPr lang="en-US" sz="1800" dirty="0" err="1" smtClean="0"/>
              <a:t>utk</a:t>
            </a:r>
            <a:r>
              <a:rPr lang="en-US" sz="1800" dirty="0" smtClean="0"/>
              <a:t> </a:t>
            </a:r>
            <a:r>
              <a:rPr lang="en-US" sz="1800" dirty="0" err="1" smtClean="0"/>
              <a:t>lalu</a:t>
            </a:r>
            <a:r>
              <a:rPr lang="en-US" sz="1800" dirty="0" smtClean="0"/>
              <a:t> </a:t>
            </a:r>
            <a:r>
              <a:rPr lang="en-US" sz="1800" dirty="0" err="1" smtClean="0"/>
              <a:t>lintas</a:t>
            </a:r>
            <a:r>
              <a:rPr lang="en-US" sz="1800" dirty="0" smtClean="0"/>
              <a:t> 2 orang)</a:t>
            </a:r>
          </a:p>
          <a:p>
            <a:pPr marL="342900" indent="-342900">
              <a:buAutoNum type="alphaLcPeriod"/>
            </a:pPr>
            <a:r>
              <a:rPr lang="en-US" sz="1800" dirty="0" err="1" smtClean="0"/>
              <a:t>Pintu</a:t>
            </a:r>
            <a:r>
              <a:rPr lang="en-US" sz="1800" dirty="0" smtClean="0"/>
              <a:t> </a:t>
            </a:r>
            <a:r>
              <a:rPr lang="en-US" sz="1800" dirty="0" err="1" smtClean="0"/>
              <a:t>tangga</a:t>
            </a:r>
            <a:r>
              <a:rPr lang="en-US" sz="1800" dirty="0" smtClean="0"/>
              <a:t> </a:t>
            </a:r>
            <a:r>
              <a:rPr lang="en-US" sz="1800" dirty="0" err="1" smtClean="0"/>
              <a:t>terbuat</a:t>
            </a:r>
            <a:r>
              <a:rPr lang="en-US" sz="1800" dirty="0" smtClean="0"/>
              <a:t> </a:t>
            </a:r>
            <a:r>
              <a:rPr lang="en-US" sz="1800" dirty="0" err="1" smtClean="0"/>
              <a:t>dr</a:t>
            </a:r>
            <a:r>
              <a:rPr lang="en-US" sz="1800" dirty="0" smtClean="0"/>
              <a:t> </a:t>
            </a:r>
            <a:r>
              <a:rPr lang="en-US" sz="1800" dirty="0" err="1" smtClean="0"/>
              <a:t>bahan</a:t>
            </a:r>
            <a:r>
              <a:rPr lang="en-US" sz="1800" dirty="0" smtClean="0"/>
              <a:t>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tahan</a:t>
            </a:r>
            <a:r>
              <a:rPr lang="en-US" sz="1800" dirty="0" smtClean="0"/>
              <a:t> </a:t>
            </a:r>
            <a:r>
              <a:rPr lang="en-US" sz="1800" dirty="0" err="1" smtClean="0"/>
              <a:t>kebakarannya</a:t>
            </a:r>
            <a:r>
              <a:rPr lang="en-US" sz="1800" dirty="0" smtClean="0"/>
              <a:t> </a:t>
            </a:r>
            <a:r>
              <a:rPr lang="en-US" sz="1800" dirty="0" err="1" smtClean="0"/>
              <a:t>selama</a:t>
            </a:r>
            <a:r>
              <a:rPr lang="en-US" sz="1800" dirty="0" smtClean="0"/>
              <a:t> 2 jam (</a:t>
            </a:r>
            <a:r>
              <a:rPr lang="en-US" sz="1800" dirty="0" err="1" smtClean="0"/>
              <a:t>pintu</a:t>
            </a:r>
            <a:r>
              <a:rPr lang="en-US" sz="1800" dirty="0" smtClean="0"/>
              <a:t> </a:t>
            </a:r>
            <a:r>
              <a:rPr lang="en-US" sz="1800" dirty="0" err="1" smtClean="0"/>
              <a:t>tahan</a:t>
            </a:r>
            <a:r>
              <a:rPr lang="en-US" sz="1800" dirty="0" smtClean="0"/>
              <a:t> </a:t>
            </a:r>
            <a:r>
              <a:rPr lang="en-US" sz="1800" dirty="0" err="1" smtClean="0"/>
              <a:t>api</a:t>
            </a:r>
            <a:r>
              <a:rPr lang="en-US" sz="1800" dirty="0" smtClean="0"/>
              <a:t>)</a:t>
            </a:r>
          </a:p>
          <a:p>
            <a:pPr marL="342900" indent="-342900">
              <a:buAutoNum type="alphaLcPeriod"/>
            </a:pPr>
            <a:r>
              <a:rPr lang="en-US" sz="1800" dirty="0" err="1" smtClean="0"/>
              <a:t>Pintu</a:t>
            </a:r>
            <a:r>
              <a:rPr lang="en-US" sz="1800" dirty="0" smtClean="0"/>
              <a:t> paling </a:t>
            </a:r>
            <a:r>
              <a:rPr lang="en-US" sz="1800" dirty="0" err="1" smtClean="0"/>
              <a:t>atas</a:t>
            </a:r>
            <a:r>
              <a:rPr lang="en-US" sz="1800" dirty="0" smtClean="0"/>
              <a:t> </a:t>
            </a:r>
            <a:r>
              <a:rPr lang="en-US" sz="1800" dirty="0" err="1" smtClean="0"/>
              <a:t>membuka</a:t>
            </a:r>
            <a:r>
              <a:rPr lang="en-US" sz="1800" dirty="0" smtClean="0"/>
              <a:t> </a:t>
            </a:r>
            <a:r>
              <a:rPr lang="en-US" sz="1800" dirty="0" err="1" smtClean="0"/>
              <a:t>ke</a:t>
            </a:r>
            <a:r>
              <a:rPr lang="en-US" sz="1800" dirty="0" smtClean="0"/>
              <a:t> </a:t>
            </a:r>
            <a:r>
              <a:rPr lang="en-US" sz="1800" dirty="0" err="1" smtClean="0"/>
              <a:t>arah</a:t>
            </a:r>
            <a:r>
              <a:rPr lang="en-US" sz="1800" dirty="0" smtClean="0"/>
              <a:t> </a:t>
            </a:r>
            <a:r>
              <a:rPr lang="en-US" sz="1800" dirty="0" err="1" smtClean="0"/>
              <a:t>luar</a:t>
            </a:r>
            <a:r>
              <a:rPr lang="en-US" sz="1800" dirty="0" smtClean="0"/>
              <a:t> (</a:t>
            </a:r>
            <a:r>
              <a:rPr lang="en-US" sz="1800" dirty="0" err="1" smtClean="0"/>
              <a:t>atap</a:t>
            </a:r>
            <a:r>
              <a:rPr lang="en-US" sz="1800" dirty="0" smtClean="0"/>
              <a:t> </a:t>
            </a:r>
            <a:r>
              <a:rPr lang="en-US" sz="1800" dirty="0" err="1" smtClean="0"/>
              <a:t>bangunan</a:t>
            </a:r>
            <a:r>
              <a:rPr lang="en-US" sz="1800" dirty="0" smtClean="0"/>
              <a:t>)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semua</a:t>
            </a:r>
            <a:r>
              <a:rPr lang="en-US" sz="1800" dirty="0" smtClean="0"/>
              <a:t> </a:t>
            </a:r>
            <a:r>
              <a:rPr lang="en-US" sz="1800" dirty="0" err="1" smtClean="0"/>
              <a:t>pintu</a:t>
            </a:r>
            <a:r>
              <a:rPr lang="en-US" sz="1800" dirty="0" smtClean="0"/>
              <a:t> </a:t>
            </a:r>
            <a:r>
              <a:rPr lang="en-US" sz="1800" dirty="0" err="1" smtClean="0"/>
              <a:t>lainnya</a:t>
            </a:r>
            <a:r>
              <a:rPr lang="en-US" sz="1800" dirty="0" smtClean="0"/>
              <a:t> </a:t>
            </a:r>
            <a:r>
              <a:rPr lang="en-US" sz="1800" dirty="0" err="1" smtClean="0"/>
              <a:t>membuka</a:t>
            </a:r>
            <a:r>
              <a:rPr lang="en-US" sz="1800" dirty="0" smtClean="0"/>
              <a:t> </a:t>
            </a:r>
            <a:r>
              <a:rPr lang="en-US" sz="1800" dirty="0" err="1" smtClean="0"/>
              <a:t>ke</a:t>
            </a:r>
            <a:r>
              <a:rPr lang="en-US" sz="1800" dirty="0" smtClean="0"/>
              <a:t> </a:t>
            </a:r>
            <a:r>
              <a:rPr lang="en-US" sz="1800" dirty="0" err="1" smtClean="0"/>
              <a:t>arah</a:t>
            </a:r>
            <a:r>
              <a:rPr lang="en-US" sz="1800" dirty="0" smtClean="0"/>
              <a:t> </a:t>
            </a:r>
            <a:r>
              <a:rPr lang="en-US" sz="1800" dirty="0" err="1" smtClean="0"/>
              <a:t>ruangan</a:t>
            </a:r>
            <a:r>
              <a:rPr lang="en-US" sz="1800" dirty="0" smtClean="0"/>
              <a:t> </a:t>
            </a:r>
            <a:r>
              <a:rPr lang="en-US" sz="1800" dirty="0" err="1" smtClean="0"/>
              <a:t>tangga</a:t>
            </a:r>
            <a:r>
              <a:rPr lang="en-US" sz="1800" dirty="0" smtClean="0"/>
              <a:t>, </a:t>
            </a:r>
            <a:r>
              <a:rPr lang="en-US" sz="1800" dirty="0" err="1" smtClean="0"/>
              <a:t>kecuali</a:t>
            </a:r>
            <a:r>
              <a:rPr lang="en-US" sz="1800" dirty="0" smtClean="0"/>
              <a:t> </a:t>
            </a:r>
            <a:r>
              <a:rPr lang="en-US" sz="1800" dirty="0" err="1" smtClean="0"/>
              <a:t>pintu</a:t>
            </a:r>
            <a:r>
              <a:rPr lang="en-US" sz="1800" dirty="0" smtClean="0"/>
              <a:t> paling </a:t>
            </a:r>
            <a:r>
              <a:rPr lang="en-US" sz="1800" dirty="0" err="1" smtClean="0"/>
              <a:t>bawah</a:t>
            </a:r>
            <a:r>
              <a:rPr lang="en-US" sz="1800" dirty="0" smtClean="0"/>
              <a:t> </a:t>
            </a:r>
            <a:r>
              <a:rPr lang="en-US" sz="1800" dirty="0" err="1" smtClean="0"/>
              <a:t>membuka</a:t>
            </a:r>
            <a:r>
              <a:rPr lang="en-US" sz="1800" dirty="0" smtClean="0"/>
              <a:t> </a:t>
            </a:r>
            <a:r>
              <a:rPr lang="en-US" sz="1800" dirty="0" err="1" smtClean="0"/>
              <a:t>keluar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langsung</a:t>
            </a:r>
            <a:r>
              <a:rPr lang="en-US" sz="1800" dirty="0" smtClean="0"/>
              <a:t> </a:t>
            </a:r>
            <a:r>
              <a:rPr lang="en-US" sz="1800" dirty="0" err="1" smtClean="0"/>
              <a:t>berhubungan</a:t>
            </a:r>
            <a:r>
              <a:rPr lang="en-US" sz="1800" dirty="0" smtClean="0"/>
              <a:t> dg </a:t>
            </a:r>
            <a:r>
              <a:rPr lang="en-US" sz="1800" dirty="0" err="1" smtClean="0"/>
              <a:t>ruang</a:t>
            </a:r>
            <a:r>
              <a:rPr lang="en-US" sz="1800" dirty="0" smtClean="0"/>
              <a:t> </a:t>
            </a:r>
            <a:r>
              <a:rPr lang="en-US" sz="1800" dirty="0" err="1" smtClean="0"/>
              <a:t>luar</a:t>
            </a:r>
            <a:endParaRPr lang="en-US" sz="1800" dirty="0" smtClean="0"/>
          </a:p>
          <a:p>
            <a:pPr marL="342900" indent="-342900">
              <a:buAutoNum type="alphaLcPeriod"/>
            </a:pPr>
            <a:r>
              <a:rPr lang="en-US" sz="1800" dirty="0" err="1" smtClean="0"/>
              <a:t>Daun</a:t>
            </a:r>
            <a:r>
              <a:rPr lang="en-US" sz="1800" dirty="0" smtClean="0"/>
              <a:t> </a:t>
            </a:r>
            <a:r>
              <a:rPr lang="en-US" sz="1800" dirty="0" err="1" smtClean="0"/>
              <a:t>pintu</a:t>
            </a:r>
            <a:r>
              <a:rPr lang="en-US" sz="1800" dirty="0" smtClean="0"/>
              <a:t>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terbuat</a:t>
            </a:r>
            <a:r>
              <a:rPr lang="en-US" sz="1800" dirty="0" smtClean="0"/>
              <a:t> </a:t>
            </a:r>
            <a:r>
              <a:rPr lang="en-US" sz="1800" dirty="0" err="1" smtClean="0"/>
              <a:t>dr</a:t>
            </a:r>
            <a:r>
              <a:rPr lang="en-US" sz="1800" dirty="0" smtClean="0"/>
              <a:t> </a:t>
            </a:r>
            <a:r>
              <a:rPr lang="en-US" sz="1800" dirty="0" err="1" smtClean="0"/>
              <a:t>pintu</a:t>
            </a:r>
            <a:r>
              <a:rPr lang="en-US" sz="1800" dirty="0" smtClean="0"/>
              <a:t> </a:t>
            </a:r>
            <a:r>
              <a:rPr lang="en-US" sz="1800" dirty="0" err="1" smtClean="0"/>
              <a:t>tahan</a:t>
            </a:r>
            <a:r>
              <a:rPr lang="en-US" sz="1800" dirty="0" smtClean="0"/>
              <a:t> </a:t>
            </a:r>
            <a:r>
              <a:rPr lang="en-US" sz="1800" dirty="0" err="1" smtClean="0"/>
              <a:t>api</a:t>
            </a:r>
            <a:r>
              <a:rPr lang="en-US" sz="1800" dirty="0" smtClean="0"/>
              <a:t> </a:t>
            </a:r>
            <a:r>
              <a:rPr lang="en-US" sz="1800" dirty="0" err="1" smtClean="0"/>
              <a:t>dilengkapi</a:t>
            </a:r>
            <a:r>
              <a:rPr lang="en-US" sz="1800" dirty="0" smtClean="0"/>
              <a:t> dg </a:t>
            </a:r>
            <a:r>
              <a:rPr lang="en-US" sz="1800" dirty="0" err="1" smtClean="0"/>
              <a:t>engsel</a:t>
            </a:r>
            <a:r>
              <a:rPr lang="en-US" sz="1800" dirty="0" smtClean="0"/>
              <a:t>, </a:t>
            </a:r>
            <a:r>
              <a:rPr lang="en-US" sz="1800" dirty="0" err="1" smtClean="0"/>
              <a:t>kunci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pegangan</a:t>
            </a:r>
            <a:r>
              <a:rPr lang="en-US" sz="1800" dirty="0" smtClean="0"/>
              <a:t>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juga</a:t>
            </a:r>
            <a:r>
              <a:rPr lang="en-US" sz="1800" dirty="0" smtClean="0"/>
              <a:t> </a:t>
            </a:r>
            <a:r>
              <a:rPr lang="en-US" sz="1800" dirty="0" err="1" smtClean="0"/>
              <a:t>tahan</a:t>
            </a:r>
            <a:r>
              <a:rPr lang="en-US" sz="1800" dirty="0" smtClean="0"/>
              <a:t> </a:t>
            </a:r>
            <a:r>
              <a:rPr lang="en-US" sz="1800" dirty="0" err="1" smtClean="0"/>
              <a:t>api</a:t>
            </a:r>
            <a:r>
              <a:rPr lang="en-US" sz="1800" dirty="0" smtClean="0"/>
              <a:t>. </a:t>
            </a:r>
            <a:r>
              <a:rPr lang="en-US" sz="1800" dirty="0" err="1" smtClean="0"/>
              <a:t>Pintu</a:t>
            </a:r>
            <a:r>
              <a:rPr lang="en-US" sz="1800" dirty="0" smtClean="0"/>
              <a:t> </a:t>
            </a:r>
            <a:r>
              <a:rPr lang="en-US" sz="1800" dirty="0" err="1" smtClean="0"/>
              <a:t>tdk</a:t>
            </a:r>
            <a:r>
              <a:rPr lang="en-US" sz="1800" dirty="0" smtClean="0"/>
              <a:t> </a:t>
            </a:r>
            <a:r>
              <a:rPr lang="en-US" sz="1800" dirty="0" err="1" smtClean="0"/>
              <a:t>dpt</a:t>
            </a:r>
            <a:r>
              <a:rPr lang="en-US" sz="1800" dirty="0" smtClean="0"/>
              <a:t> </a:t>
            </a:r>
            <a:r>
              <a:rPr lang="en-US" sz="1800" dirty="0" err="1" smtClean="0"/>
              <a:t>dibuka</a:t>
            </a:r>
            <a:r>
              <a:rPr lang="en-US" sz="1800" dirty="0" smtClean="0"/>
              <a:t> </a:t>
            </a:r>
            <a:r>
              <a:rPr lang="en-US" sz="1800" dirty="0" err="1" smtClean="0"/>
              <a:t>secara</a:t>
            </a:r>
            <a:r>
              <a:rPr lang="en-US" sz="1800" dirty="0" smtClean="0"/>
              <a:t> </a:t>
            </a:r>
            <a:r>
              <a:rPr lang="en-US" sz="1800" dirty="0" err="1" smtClean="0"/>
              <a:t>otomatis</a:t>
            </a:r>
            <a:r>
              <a:rPr lang="en-US" sz="1800" dirty="0" smtClean="0"/>
              <a:t> </a:t>
            </a:r>
            <a:r>
              <a:rPr lang="en-US" sz="1800" dirty="0" err="1" smtClean="0"/>
              <a:t>dr</a:t>
            </a:r>
            <a:r>
              <a:rPr lang="en-US" sz="1800" dirty="0" smtClean="0"/>
              <a:t> </a:t>
            </a:r>
            <a:r>
              <a:rPr lang="en-US" sz="1800" dirty="0" err="1" smtClean="0"/>
              <a:t>ruangan</a:t>
            </a:r>
            <a:r>
              <a:rPr lang="en-US" sz="1800" dirty="0" smtClean="0"/>
              <a:t> </a:t>
            </a:r>
            <a:r>
              <a:rPr lang="en-US" sz="1800" dirty="0" err="1" smtClean="0"/>
              <a:t>tangga</a:t>
            </a:r>
            <a:r>
              <a:rPr lang="en-US" sz="1800" dirty="0" smtClean="0"/>
              <a:t> </a:t>
            </a:r>
            <a:r>
              <a:rPr lang="en-US" sz="1800" dirty="0" err="1" smtClean="0"/>
              <a:t>kecuali</a:t>
            </a:r>
            <a:r>
              <a:rPr lang="en-US" sz="1800" dirty="0" smtClean="0"/>
              <a:t> </a:t>
            </a:r>
            <a:r>
              <a:rPr lang="en-US" sz="1800" dirty="0" err="1" smtClean="0"/>
              <a:t>pintu</a:t>
            </a:r>
            <a:r>
              <a:rPr lang="en-US" sz="1800" dirty="0" smtClean="0"/>
              <a:t> paling </a:t>
            </a:r>
            <a:r>
              <a:rPr lang="en-US" sz="1800" dirty="0" err="1" smtClean="0"/>
              <a:t>atas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paling </a:t>
            </a:r>
            <a:r>
              <a:rPr lang="en-US" sz="1800" dirty="0" err="1" smtClean="0"/>
              <a:t>bawah</a:t>
            </a:r>
            <a:endParaRPr lang="en-US" sz="1800" dirty="0" smtClean="0"/>
          </a:p>
          <a:p>
            <a:pPr marL="342900" indent="-342900">
              <a:buAutoNum type="alphaLcPeriod"/>
            </a:pPr>
            <a:r>
              <a:rPr lang="en-US" sz="1800" dirty="0" err="1" smtClean="0"/>
              <a:t>Letak</a:t>
            </a:r>
            <a:r>
              <a:rPr lang="en-US" sz="1800" dirty="0" smtClean="0"/>
              <a:t> </a:t>
            </a:r>
            <a:r>
              <a:rPr lang="en-US" sz="1800" dirty="0" err="1" smtClean="0"/>
              <a:t>pintu</a:t>
            </a:r>
            <a:r>
              <a:rPr lang="en-US" sz="1800" dirty="0" smtClean="0"/>
              <a:t> </a:t>
            </a:r>
            <a:r>
              <a:rPr lang="en-US" sz="1800" dirty="0" err="1" smtClean="0"/>
              <a:t>kebakaran</a:t>
            </a:r>
            <a:r>
              <a:rPr lang="en-US" sz="1800" dirty="0" smtClean="0"/>
              <a:t> paling </a:t>
            </a:r>
            <a:r>
              <a:rPr lang="en-US" sz="1800" dirty="0" err="1" smtClean="0"/>
              <a:t>jauh</a:t>
            </a:r>
            <a:r>
              <a:rPr lang="en-US" sz="1800" dirty="0" smtClean="0"/>
              <a:t> </a:t>
            </a:r>
            <a:r>
              <a:rPr lang="en-US" sz="1800" dirty="0" err="1" smtClean="0"/>
              <a:t>dpt</a:t>
            </a:r>
            <a:r>
              <a:rPr lang="en-US" sz="1800" dirty="0" smtClean="0"/>
              <a:t> </a:t>
            </a:r>
            <a:r>
              <a:rPr lang="en-US" sz="1800" dirty="0" err="1" smtClean="0"/>
              <a:t>dijangkau</a:t>
            </a:r>
            <a:r>
              <a:rPr lang="en-US" sz="1800" dirty="0" smtClean="0"/>
              <a:t> </a:t>
            </a:r>
            <a:r>
              <a:rPr lang="en-US" sz="1800" dirty="0" err="1" smtClean="0"/>
              <a:t>oleh</a:t>
            </a:r>
            <a:r>
              <a:rPr lang="en-US" sz="1800" dirty="0" smtClean="0"/>
              <a:t> </a:t>
            </a:r>
            <a:r>
              <a:rPr lang="en-US" sz="1800" dirty="0" err="1" smtClean="0"/>
              <a:t>pengguna</a:t>
            </a:r>
            <a:r>
              <a:rPr lang="en-US" sz="1800" dirty="0" smtClean="0"/>
              <a:t> </a:t>
            </a:r>
            <a:r>
              <a:rPr lang="en-US" sz="1800" dirty="0" err="1" smtClean="0"/>
              <a:t>dlm</a:t>
            </a:r>
            <a:r>
              <a:rPr lang="en-US" sz="1800" dirty="0" smtClean="0"/>
              <a:t> </a:t>
            </a:r>
            <a:r>
              <a:rPr lang="en-US" sz="1800" dirty="0" err="1" smtClean="0"/>
              <a:t>jarak</a:t>
            </a:r>
            <a:r>
              <a:rPr lang="en-US" sz="1800" dirty="0" smtClean="0"/>
              <a:t> radius 25 m. </a:t>
            </a:r>
            <a:r>
              <a:rPr lang="en-US" sz="1800" dirty="0" err="1" smtClean="0"/>
              <a:t>oleh</a:t>
            </a:r>
            <a:r>
              <a:rPr lang="en-US" sz="1800" dirty="0" smtClean="0"/>
              <a:t> </a:t>
            </a:r>
            <a:r>
              <a:rPr lang="en-US" sz="1800" dirty="0" err="1" smtClean="0"/>
              <a:t>krn</a:t>
            </a:r>
            <a:r>
              <a:rPr lang="en-US" sz="1800" dirty="0" smtClean="0"/>
              <a:t> </a:t>
            </a:r>
            <a:r>
              <a:rPr lang="en-US" sz="1800" dirty="0" err="1" smtClean="0"/>
              <a:t>itu</a:t>
            </a:r>
            <a:r>
              <a:rPr lang="en-US" sz="1800" dirty="0" smtClean="0"/>
              <a:t> </a:t>
            </a:r>
            <a:r>
              <a:rPr lang="en-US" sz="1800" dirty="0" err="1" smtClean="0"/>
              <a:t>diperlukan</a:t>
            </a:r>
            <a:r>
              <a:rPr lang="en-US" sz="1800" dirty="0" smtClean="0"/>
              <a:t> </a:t>
            </a:r>
            <a:r>
              <a:rPr lang="en-US" sz="1800" dirty="0" err="1" smtClean="0"/>
              <a:t>satu</a:t>
            </a:r>
            <a:r>
              <a:rPr lang="en-US" sz="1800" dirty="0" smtClean="0"/>
              <a:t> </a:t>
            </a:r>
            <a:r>
              <a:rPr lang="en-US" sz="1800" dirty="0" err="1" smtClean="0"/>
              <a:t>tangga</a:t>
            </a:r>
            <a:r>
              <a:rPr lang="en-US" sz="1800" dirty="0" smtClean="0"/>
              <a:t> </a:t>
            </a:r>
            <a:r>
              <a:rPr lang="en-US" sz="1800" dirty="0" err="1" smtClean="0"/>
              <a:t>kebakaran</a:t>
            </a:r>
            <a:r>
              <a:rPr lang="en-US" sz="1800" dirty="0" smtClean="0"/>
              <a:t> </a:t>
            </a:r>
            <a:r>
              <a:rPr lang="en-US" sz="1800" dirty="0" err="1" smtClean="0"/>
              <a:t>dlm</a:t>
            </a:r>
            <a:r>
              <a:rPr lang="en-US" sz="1800" dirty="0" smtClean="0"/>
              <a:t> </a:t>
            </a:r>
            <a:r>
              <a:rPr lang="en-US" sz="1800" dirty="0" err="1" smtClean="0"/>
              <a:t>suatu</a:t>
            </a:r>
            <a:r>
              <a:rPr lang="en-US" sz="1800" dirty="0" smtClean="0"/>
              <a:t> </a:t>
            </a:r>
            <a:r>
              <a:rPr lang="en-US" sz="1800" dirty="0" err="1" smtClean="0"/>
              <a:t>bangunan</a:t>
            </a:r>
            <a:r>
              <a:rPr lang="en-US" sz="1800" dirty="0" smtClean="0"/>
              <a:t> dg </a:t>
            </a:r>
            <a:r>
              <a:rPr lang="en-US" sz="1800" dirty="0" err="1" smtClean="0"/>
              <a:t>luas</a:t>
            </a:r>
            <a:r>
              <a:rPr lang="en-US" sz="1800" dirty="0" smtClean="0"/>
              <a:t> 600 m2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ditempati</a:t>
            </a:r>
            <a:r>
              <a:rPr lang="en-US" sz="1800" dirty="0" smtClean="0"/>
              <a:t> 50 – 70 org</a:t>
            </a:r>
          </a:p>
          <a:p>
            <a:pPr marL="342900" indent="-342900">
              <a:buAutoNum type="alphaLcPeriod"/>
            </a:pPr>
            <a:r>
              <a:rPr lang="en-US" sz="1800" dirty="0" err="1" smtClean="0"/>
              <a:t>Supaya</a:t>
            </a:r>
            <a:r>
              <a:rPr lang="en-US" sz="1800" dirty="0" smtClean="0"/>
              <a:t> </a:t>
            </a:r>
            <a:r>
              <a:rPr lang="en-US" sz="1800" dirty="0" err="1" smtClean="0"/>
              <a:t>asap</a:t>
            </a:r>
            <a:r>
              <a:rPr lang="en-US" sz="1800" dirty="0" smtClean="0"/>
              <a:t> </a:t>
            </a:r>
            <a:r>
              <a:rPr lang="en-US" sz="1800" dirty="0" err="1" smtClean="0"/>
              <a:t>kebakaran</a:t>
            </a:r>
            <a:r>
              <a:rPr lang="en-US" sz="1800" dirty="0" smtClean="0"/>
              <a:t> </a:t>
            </a:r>
            <a:r>
              <a:rPr lang="en-US" sz="1800" dirty="0" err="1" smtClean="0"/>
              <a:t>tdk</a:t>
            </a:r>
            <a:r>
              <a:rPr lang="en-US" sz="1800" dirty="0" smtClean="0"/>
              <a:t> </a:t>
            </a:r>
            <a:r>
              <a:rPr lang="en-US" sz="1800" dirty="0" err="1" smtClean="0"/>
              <a:t>masuk</a:t>
            </a:r>
            <a:r>
              <a:rPr lang="en-US" sz="1800" dirty="0" smtClean="0"/>
              <a:t> </a:t>
            </a:r>
            <a:r>
              <a:rPr lang="en-US" sz="1800" dirty="0" err="1" smtClean="0"/>
              <a:t>dlm</a:t>
            </a:r>
            <a:r>
              <a:rPr lang="en-US" sz="1800" dirty="0" smtClean="0"/>
              <a:t> </a:t>
            </a:r>
            <a:r>
              <a:rPr lang="en-US" sz="1800" dirty="0" err="1" smtClean="0"/>
              <a:t>ruangan</a:t>
            </a:r>
            <a:r>
              <a:rPr lang="en-US" sz="1800" dirty="0" smtClean="0"/>
              <a:t> </a:t>
            </a:r>
            <a:r>
              <a:rPr lang="en-US" sz="1800" dirty="0" err="1" smtClean="0"/>
              <a:t>tangga</a:t>
            </a:r>
            <a:r>
              <a:rPr lang="en-US" sz="1800" dirty="0" smtClean="0"/>
              <a:t>, </a:t>
            </a:r>
            <a:r>
              <a:rPr lang="en-US" sz="1800" dirty="0" err="1" smtClean="0"/>
              <a:t>diperlukan</a:t>
            </a:r>
            <a:r>
              <a:rPr lang="en-US" sz="1800" dirty="0" smtClean="0"/>
              <a:t>: </a:t>
            </a:r>
          </a:p>
          <a:p>
            <a:pPr marL="0" indent="0">
              <a:buNone/>
            </a:pPr>
            <a:r>
              <a:rPr lang="en-US" sz="1800" dirty="0" smtClean="0"/>
              <a:t>     1. exhaust fan </a:t>
            </a:r>
            <a:r>
              <a:rPr lang="en-US" sz="1800" dirty="0" err="1" smtClean="0"/>
              <a:t>sbg</a:t>
            </a:r>
            <a:r>
              <a:rPr lang="en-US" sz="1800" dirty="0" smtClean="0"/>
              <a:t> </a:t>
            </a:r>
            <a:r>
              <a:rPr lang="en-US" sz="1800" dirty="0" err="1" smtClean="0"/>
              <a:t>pengisap</a:t>
            </a:r>
            <a:r>
              <a:rPr lang="en-US" sz="1800" dirty="0" smtClean="0"/>
              <a:t> </a:t>
            </a:r>
            <a:r>
              <a:rPr lang="en-US" sz="1800" dirty="0" err="1" smtClean="0"/>
              <a:t>asap</a:t>
            </a:r>
            <a:r>
              <a:rPr lang="en-US" sz="1800" dirty="0" smtClean="0"/>
              <a:t>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ada</a:t>
            </a:r>
            <a:r>
              <a:rPr lang="en-US" sz="1800" dirty="0" smtClean="0"/>
              <a:t> </a:t>
            </a:r>
            <a:r>
              <a:rPr lang="en-US" sz="1800" dirty="0" err="1" smtClean="0"/>
              <a:t>didepan</a:t>
            </a:r>
            <a:r>
              <a:rPr lang="en-US" sz="1800" dirty="0" smtClean="0"/>
              <a:t> </a:t>
            </a:r>
            <a:r>
              <a:rPr lang="en-US" sz="1800" dirty="0" err="1" smtClean="0"/>
              <a:t>tangga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     2. pressure fan </a:t>
            </a:r>
            <a:r>
              <a:rPr lang="en-US" sz="1800" dirty="0" err="1" smtClean="0"/>
              <a:t>berfungsi</a:t>
            </a:r>
            <a:r>
              <a:rPr lang="en-US" sz="1800" dirty="0" smtClean="0"/>
              <a:t> </a:t>
            </a:r>
            <a:r>
              <a:rPr lang="en-US" sz="1800" dirty="0" err="1" smtClean="0"/>
              <a:t>menekan</a:t>
            </a:r>
            <a:r>
              <a:rPr lang="en-US" sz="1800" dirty="0" smtClean="0"/>
              <a:t>/</a:t>
            </a:r>
            <a:r>
              <a:rPr lang="en-US" sz="1800" dirty="0" err="1" smtClean="0"/>
              <a:t>memberi</a:t>
            </a:r>
            <a:r>
              <a:rPr lang="en-US" sz="1800" dirty="0" smtClean="0"/>
              <a:t> </a:t>
            </a:r>
            <a:r>
              <a:rPr lang="en-US" sz="1800" dirty="0" err="1" smtClean="0"/>
              <a:t>tekanan</a:t>
            </a:r>
            <a:r>
              <a:rPr lang="en-US" sz="1800" dirty="0" smtClean="0"/>
              <a:t> </a:t>
            </a:r>
            <a:r>
              <a:rPr lang="en-US" sz="1800" dirty="0" err="1" smtClean="0"/>
              <a:t>didalam</a:t>
            </a:r>
            <a:r>
              <a:rPr lang="en-US" sz="1800" dirty="0" smtClean="0"/>
              <a:t> </a:t>
            </a:r>
            <a:r>
              <a:rPr lang="en-US" sz="1800" dirty="0" err="1" smtClean="0"/>
              <a:t>ruang</a:t>
            </a:r>
            <a:r>
              <a:rPr lang="en-US" sz="1800" dirty="0" smtClean="0"/>
              <a:t> </a:t>
            </a:r>
            <a:r>
              <a:rPr lang="en-US" sz="1800" dirty="0" err="1" smtClean="0"/>
              <a:t>tangga</a:t>
            </a:r>
            <a:r>
              <a:rPr lang="en-US" sz="1800" dirty="0" smtClean="0"/>
              <a:t>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lbh</a:t>
            </a:r>
            <a:r>
              <a:rPr lang="en-US" sz="1800" dirty="0" smtClean="0"/>
              <a:t> </a:t>
            </a:r>
            <a:r>
              <a:rPr lang="en-US" sz="1800" dirty="0" err="1" smtClean="0"/>
              <a:t>besar</a:t>
            </a:r>
            <a:r>
              <a:rPr lang="en-US" sz="1800" dirty="0" smtClean="0"/>
              <a:t> </a:t>
            </a:r>
            <a:r>
              <a:rPr lang="en-US" sz="1800" dirty="0" err="1" smtClean="0"/>
              <a:t>drpd</a:t>
            </a:r>
            <a:r>
              <a:rPr lang="en-US" sz="1800" dirty="0" smtClean="0"/>
              <a:t> </a:t>
            </a:r>
            <a:r>
              <a:rPr lang="en-US" sz="1800" dirty="0" err="1" smtClean="0"/>
              <a:t>tekanan</a:t>
            </a:r>
            <a:r>
              <a:rPr lang="en-US" sz="1800" dirty="0" smtClean="0"/>
              <a:t> </a:t>
            </a:r>
            <a:r>
              <a:rPr lang="en-US" sz="1800" dirty="0" err="1" smtClean="0"/>
              <a:t>pd</a:t>
            </a:r>
            <a:r>
              <a:rPr lang="en-US" sz="1800" dirty="0" smtClean="0"/>
              <a:t> 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 </a:t>
            </a:r>
            <a:r>
              <a:rPr lang="en-US" sz="1800" dirty="0" err="1" smtClean="0"/>
              <a:t>ruangan</a:t>
            </a:r>
            <a:r>
              <a:rPr lang="en-US" sz="1800" dirty="0" smtClean="0"/>
              <a:t> </a:t>
            </a:r>
            <a:r>
              <a:rPr lang="en-US" sz="1800" dirty="0" err="1" smtClean="0"/>
              <a:t>luar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3. </a:t>
            </a:r>
            <a:r>
              <a:rPr lang="en-US" sz="1800" dirty="0" err="1" smtClean="0"/>
              <a:t>didalam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didepan</a:t>
            </a:r>
            <a:r>
              <a:rPr lang="en-US" sz="1800" dirty="0" smtClean="0"/>
              <a:t> </a:t>
            </a:r>
            <a:r>
              <a:rPr lang="en-US" sz="1800" dirty="0" err="1" smtClean="0"/>
              <a:t>tangga</a:t>
            </a:r>
            <a:r>
              <a:rPr lang="en-US" sz="1800" dirty="0" smtClean="0"/>
              <a:t> </a:t>
            </a:r>
            <a:r>
              <a:rPr lang="en-US" sz="1800" dirty="0" err="1" smtClean="0"/>
              <a:t>diberi</a:t>
            </a:r>
            <a:r>
              <a:rPr lang="en-US" sz="1800" dirty="0" smtClean="0"/>
              <a:t> </a:t>
            </a:r>
            <a:r>
              <a:rPr lang="en-US" sz="1800" dirty="0" err="1" smtClean="0"/>
              <a:t>alat</a:t>
            </a:r>
            <a:r>
              <a:rPr lang="en-US" sz="1800" dirty="0" smtClean="0"/>
              <a:t> </a:t>
            </a:r>
            <a:r>
              <a:rPr lang="en-US" sz="1800" dirty="0" err="1" smtClean="0"/>
              <a:t>peneragnan</a:t>
            </a:r>
            <a:r>
              <a:rPr lang="en-US" sz="1800" dirty="0" smtClean="0"/>
              <a:t> </a:t>
            </a:r>
            <a:r>
              <a:rPr lang="en-US" sz="1800" dirty="0" err="1" smtClean="0"/>
              <a:t>sbg</a:t>
            </a:r>
            <a:r>
              <a:rPr lang="en-US" sz="1800" dirty="0" smtClean="0"/>
              <a:t> </a:t>
            </a:r>
            <a:r>
              <a:rPr lang="en-US" sz="1800" dirty="0" err="1" smtClean="0"/>
              <a:t>penunjuk</a:t>
            </a:r>
            <a:r>
              <a:rPr lang="en-US" sz="1800" dirty="0" smtClean="0"/>
              <a:t> </a:t>
            </a:r>
            <a:r>
              <a:rPr lang="en-US" sz="1800" dirty="0" err="1" smtClean="0"/>
              <a:t>arah</a:t>
            </a:r>
            <a:r>
              <a:rPr lang="en-US" sz="1800" dirty="0" smtClean="0"/>
              <a:t> </a:t>
            </a:r>
            <a:r>
              <a:rPr lang="en-US" sz="1800" dirty="0" err="1" smtClean="0"/>
              <a:t>ke</a:t>
            </a:r>
            <a:r>
              <a:rPr lang="en-US" sz="1800" dirty="0" smtClean="0"/>
              <a:t> </a:t>
            </a:r>
            <a:r>
              <a:rPr lang="en-US" sz="1800" dirty="0" err="1" smtClean="0"/>
              <a:t>tangga</a:t>
            </a:r>
            <a:r>
              <a:rPr lang="en-US" sz="1800" dirty="0" smtClean="0"/>
              <a:t> dg </a:t>
            </a:r>
            <a:r>
              <a:rPr lang="en-US" sz="1800" dirty="0" err="1" smtClean="0"/>
              <a:t>daya</a:t>
            </a:r>
            <a:r>
              <a:rPr lang="en-US" sz="1800" dirty="0" smtClean="0"/>
              <a:t> </a:t>
            </a:r>
            <a:r>
              <a:rPr lang="en-US" sz="1800" dirty="0" err="1" smtClean="0"/>
              <a:t>otomatis</a:t>
            </a:r>
            <a:r>
              <a:rPr lang="en-US" sz="1800" dirty="0" smtClean="0"/>
              <a:t> 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 emergency (2.11)</a:t>
            </a:r>
          </a:p>
          <a:p>
            <a:pPr marL="0" indent="0">
              <a:buNone/>
            </a:pPr>
            <a:r>
              <a:rPr lang="en-US" sz="1800" dirty="0" smtClean="0"/>
              <a:t> </a:t>
            </a:r>
          </a:p>
          <a:p>
            <a:pPr marL="342900" indent="-342900">
              <a:buAutoNum type="alphaLcPeriod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527266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</TotalTime>
  <Words>1121</Words>
  <Application>Microsoft Office PowerPoint</Application>
  <PresentationFormat>On-screen Show (4:3)</PresentationFormat>
  <Paragraphs>61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Kepala Sprinkler (sprinkler head)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Pencegahan Kebakaran (lanjutan)</dc:title>
  <dc:creator>Staff</dc:creator>
  <cp:lastModifiedBy>Staff</cp:lastModifiedBy>
  <cp:revision>2</cp:revision>
  <dcterms:created xsi:type="dcterms:W3CDTF">2017-10-03T04:56:20Z</dcterms:created>
  <dcterms:modified xsi:type="dcterms:W3CDTF">2017-10-03T04:58:21Z</dcterms:modified>
</cp:coreProperties>
</file>