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33268-C241-4E68-87CE-2008F267C819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9DFA2-3698-4636-B55A-976CB0223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46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9DFA2-3698-4636-B55A-976CB0223A4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9DFA2-3698-4636-B55A-976CB0223A4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9DFA2-3698-4636-B55A-976CB0223A4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9DFA2-3698-4636-B55A-976CB0223A46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9DFA2-3698-4636-B55A-976CB0223A46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9A5B-F1D4-4C5E-8DA7-F689743C020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924D-A475-498B-8F0C-F1DB0183F4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9A5B-F1D4-4C5E-8DA7-F689743C020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924D-A475-498B-8F0C-F1DB0183F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9A5B-F1D4-4C5E-8DA7-F689743C020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924D-A475-498B-8F0C-F1DB0183F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9A5B-F1D4-4C5E-8DA7-F689743C020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924D-A475-498B-8F0C-F1DB0183F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9A5B-F1D4-4C5E-8DA7-F689743C020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924D-A475-498B-8F0C-F1DB0183F4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9A5B-F1D4-4C5E-8DA7-F689743C020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924D-A475-498B-8F0C-F1DB0183F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9A5B-F1D4-4C5E-8DA7-F689743C020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924D-A475-498B-8F0C-F1DB0183F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9A5B-F1D4-4C5E-8DA7-F689743C020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924D-A475-498B-8F0C-F1DB0183F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9A5B-F1D4-4C5E-8DA7-F689743C020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924D-A475-498B-8F0C-F1DB0183F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9A5B-F1D4-4C5E-8DA7-F689743C020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924D-A475-498B-8F0C-F1DB0183F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9A5B-F1D4-4C5E-8DA7-F689743C020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E0924D-A475-498B-8F0C-F1DB0183F47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9B9A5B-F1D4-4C5E-8DA7-F689743C0202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E0924D-A475-498B-8F0C-F1DB0183F47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Pengudaraan</a:t>
            </a:r>
            <a:r>
              <a:rPr lang="en-US" sz="2400" dirty="0" smtClean="0"/>
              <a:t> / </a:t>
            </a:r>
            <a:r>
              <a:rPr lang="en-US" sz="2400" dirty="0" err="1" smtClean="0"/>
              <a:t>Penghawaan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mencapai</a:t>
            </a:r>
            <a:r>
              <a:rPr lang="en-US" sz="1600" dirty="0" smtClean="0"/>
              <a:t> </a:t>
            </a:r>
            <a:r>
              <a:rPr lang="en-US" sz="1600" dirty="0" err="1" smtClean="0"/>
              <a:t>kenyamanan</a:t>
            </a:r>
            <a:r>
              <a:rPr lang="en-US" sz="1600" dirty="0" smtClean="0"/>
              <a:t>, </a:t>
            </a:r>
            <a:r>
              <a:rPr lang="en-US" sz="1600" dirty="0" err="1" smtClean="0"/>
              <a:t>kesehatan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kesegaran</a:t>
            </a:r>
            <a:r>
              <a:rPr lang="en-US" sz="1600" dirty="0" smtClean="0"/>
              <a:t> </a:t>
            </a:r>
            <a:r>
              <a:rPr lang="en-US" sz="1600" dirty="0" err="1" smtClean="0"/>
              <a:t>hidup</a:t>
            </a:r>
            <a:r>
              <a:rPr lang="en-US" sz="1600" dirty="0" smtClean="0"/>
              <a:t> </a:t>
            </a:r>
            <a:r>
              <a:rPr lang="en-US" sz="1600" dirty="0" err="1" smtClean="0"/>
              <a:t>dlm</a:t>
            </a:r>
            <a:r>
              <a:rPr lang="en-US" sz="1600" dirty="0" smtClean="0"/>
              <a:t> </a:t>
            </a:r>
            <a:r>
              <a:rPr lang="en-US" sz="1600" dirty="0" err="1" smtClean="0"/>
              <a:t>rumah</a:t>
            </a:r>
            <a:r>
              <a:rPr lang="en-US" sz="1600" dirty="0" smtClean="0"/>
              <a:t> </a:t>
            </a:r>
            <a:r>
              <a:rPr lang="en-US" sz="1600" dirty="0" err="1" smtClean="0"/>
              <a:t>tinggal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bangunan2 </a:t>
            </a:r>
            <a:r>
              <a:rPr lang="en-US" sz="1600" dirty="0" err="1" smtClean="0"/>
              <a:t>bertingkat</a:t>
            </a:r>
            <a:r>
              <a:rPr lang="en-US" sz="1600" dirty="0" smtClean="0"/>
              <a:t>, </a:t>
            </a:r>
            <a:r>
              <a:rPr lang="en-US" sz="1600" dirty="0" err="1" smtClean="0"/>
              <a:t>khususnya</a:t>
            </a:r>
            <a:r>
              <a:rPr lang="en-US" sz="1600" dirty="0" smtClean="0"/>
              <a:t> kegiatan2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dilakukan</a:t>
            </a:r>
            <a:r>
              <a:rPr lang="en-US" sz="1600" dirty="0" smtClean="0"/>
              <a:t> pd </a:t>
            </a:r>
            <a:r>
              <a:rPr lang="en-US" sz="1600" dirty="0" err="1" smtClean="0"/>
              <a:t>daerah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beriklim</a:t>
            </a:r>
            <a:r>
              <a:rPr lang="en-US" sz="1600" dirty="0" smtClean="0"/>
              <a:t> </a:t>
            </a:r>
            <a:r>
              <a:rPr lang="en-US" sz="1600" dirty="0" err="1" smtClean="0"/>
              <a:t>tropis</a:t>
            </a:r>
            <a:r>
              <a:rPr lang="en-US" sz="1600" dirty="0" smtClean="0"/>
              <a:t> dg </a:t>
            </a:r>
            <a:r>
              <a:rPr lang="en-US" sz="1600" dirty="0" err="1" smtClean="0"/>
              <a:t>udaranya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panas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kelembaban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udaranya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tinggi</a:t>
            </a:r>
            <a:r>
              <a:rPr lang="en-US" sz="1600" dirty="0" smtClean="0"/>
              <a:t>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diperlukan</a:t>
            </a:r>
            <a:r>
              <a:rPr lang="en-US" sz="1600" dirty="0" smtClean="0"/>
              <a:t> </a:t>
            </a:r>
            <a:r>
              <a:rPr lang="en-US" sz="1600" dirty="0" err="1" smtClean="0"/>
              <a:t>usaha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mendapatkan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segar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aliran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alam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aliran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buatan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smtClean="0"/>
              <a:t>Cara </a:t>
            </a:r>
            <a:r>
              <a:rPr lang="en-US" sz="1600" dirty="0" err="1" smtClean="0"/>
              <a:t>mendapatkan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segar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alam</a:t>
            </a:r>
            <a:r>
              <a:rPr lang="en-US" sz="1600" dirty="0" smtClean="0"/>
              <a:t>:</a:t>
            </a:r>
          </a:p>
          <a:p>
            <a:pPr>
              <a:buAutoNum type="alphaLcPeriod"/>
            </a:pPr>
            <a:r>
              <a:rPr lang="en-US" sz="1600" dirty="0" err="1" smtClean="0"/>
              <a:t>Memberikan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bukaan</a:t>
            </a:r>
            <a:r>
              <a:rPr lang="en-US" sz="1600" dirty="0" smtClean="0"/>
              <a:t> pd daerah2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diinginkan</a:t>
            </a:r>
            <a:endParaRPr lang="en-US" sz="1600" dirty="0" smtClean="0"/>
          </a:p>
          <a:p>
            <a:pPr>
              <a:buAutoNum type="alphaLcPeriod"/>
            </a:pPr>
            <a:r>
              <a:rPr lang="en-US" sz="1600" dirty="0" err="1" smtClean="0"/>
              <a:t>Memberikan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ventilasi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sifatnya</a:t>
            </a:r>
            <a:r>
              <a:rPr lang="en-US" sz="1600" dirty="0" smtClean="0"/>
              <a:t> </a:t>
            </a:r>
            <a:r>
              <a:rPr lang="en-US" sz="1600" dirty="0" err="1" smtClean="0"/>
              <a:t>menyilang</a:t>
            </a:r>
            <a:r>
              <a:rPr lang="en-US" sz="1600" dirty="0" smtClean="0"/>
              <a:t> </a:t>
            </a:r>
            <a:r>
              <a:rPr lang="en-US" sz="1600" dirty="0" err="1" smtClean="0"/>
              <a:t>baik</a:t>
            </a:r>
            <a:r>
              <a:rPr lang="en-US" sz="1600" dirty="0" smtClean="0"/>
              <a:t> </a:t>
            </a:r>
            <a:r>
              <a:rPr lang="en-US" sz="1600" dirty="0" err="1" smtClean="0"/>
              <a:t>dlm</a:t>
            </a:r>
            <a:r>
              <a:rPr lang="en-US" sz="1600" dirty="0" smtClean="0"/>
              <a:t> </a:t>
            </a:r>
            <a:r>
              <a:rPr lang="en-US" sz="1600" dirty="0" err="1" smtClean="0"/>
              <a:t>rumah</a:t>
            </a:r>
            <a:r>
              <a:rPr lang="en-US" sz="1600" dirty="0" smtClean="0"/>
              <a:t> </a:t>
            </a:r>
            <a:r>
              <a:rPr lang="en-US" sz="1600" dirty="0" err="1" smtClean="0"/>
              <a:t>tinggal</a:t>
            </a:r>
            <a:r>
              <a:rPr lang="en-US" sz="1600" dirty="0" smtClean="0"/>
              <a:t> </a:t>
            </a:r>
            <a:r>
              <a:rPr lang="en-US" sz="1600" dirty="0" err="1" smtClean="0"/>
              <a:t>maupun</a:t>
            </a:r>
            <a:r>
              <a:rPr lang="en-US" sz="1600" dirty="0" smtClean="0"/>
              <a:t> pd bangunan2 (</a:t>
            </a:r>
            <a:r>
              <a:rPr lang="en-US" sz="1600" dirty="0" err="1" smtClean="0"/>
              <a:t>lihat</a:t>
            </a:r>
            <a:r>
              <a:rPr lang="en-US" sz="1600" dirty="0" smtClean="0"/>
              <a:t> </a:t>
            </a:r>
            <a:r>
              <a:rPr lang="en-US" sz="1600" dirty="0" err="1" smtClean="0"/>
              <a:t>gbr</a:t>
            </a:r>
            <a:r>
              <a:rPr lang="en-US" sz="1600" dirty="0" smtClean="0"/>
              <a:t> 3.1)</a:t>
            </a:r>
          </a:p>
          <a:p>
            <a:pPr>
              <a:buNone/>
            </a:pP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nyaman</a:t>
            </a:r>
            <a:r>
              <a:rPr lang="en-US" sz="1600" dirty="0" smtClean="0"/>
              <a:t> </a:t>
            </a:r>
            <a:r>
              <a:rPr lang="en-US" sz="1600" dirty="0" err="1" smtClean="0"/>
              <a:t>mempunyai</a:t>
            </a:r>
            <a:r>
              <a:rPr lang="en-US" sz="1600" dirty="0" smtClean="0"/>
              <a:t> </a:t>
            </a:r>
            <a:r>
              <a:rPr lang="en-US" sz="1600" dirty="0" err="1" smtClean="0"/>
              <a:t>kecepatan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boleh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5 km/jam dg </a:t>
            </a:r>
            <a:r>
              <a:rPr lang="en-US" sz="1600" dirty="0" err="1" smtClean="0"/>
              <a:t>suhu</a:t>
            </a:r>
            <a:r>
              <a:rPr lang="en-US" sz="1600" dirty="0" smtClean="0"/>
              <a:t> </a:t>
            </a:r>
            <a:r>
              <a:rPr lang="en-US" sz="1600" dirty="0" err="1" smtClean="0"/>
              <a:t>temperatur</a:t>
            </a:r>
            <a:r>
              <a:rPr lang="en-US" sz="1600" dirty="0" smtClean="0"/>
              <a:t> &lt; 30 </a:t>
            </a:r>
            <a:r>
              <a:rPr lang="en-US" sz="1600" dirty="0" err="1" smtClean="0"/>
              <a:t>derajatC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banyak</a:t>
            </a:r>
            <a:r>
              <a:rPr lang="en-US" sz="1600" dirty="0" smtClean="0"/>
              <a:t> </a:t>
            </a:r>
            <a:r>
              <a:rPr lang="en-US" sz="1600" dirty="0" err="1" smtClean="0"/>
              <a:t>mengandung</a:t>
            </a:r>
            <a:r>
              <a:rPr lang="en-US" sz="1600" dirty="0" smtClean="0"/>
              <a:t> O2.</a:t>
            </a:r>
          </a:p>
          <a:p>
            <a:pPr>
              <a:buNone/>
            </a:pP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sebagian</a:t>
            </a:r>
            <a:r>
              <a:rPr lang="en-US" sz="1600" dirty="0" smtClean="0"/>
              <a:t> kota2 </a:t>
            </a:r>
            <a:r>
              <a:rPr lang="en-US" sz="1600" dirty="0" err="1" smtClean="0"/>
              <a:t>besar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Indonesia </a:t>
            </a:r>
            <a:r>
              <a:rPr lang="en-US" sz="1600" dirty="0" err="1" smtClean="0"/>
              <a:t>terutama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daerah</a:t>
            </a:r>
            <a:r>
              <a:rPr lang="en-US" sz="1600" dirty="0" smtClean="0"/>
              <a:t> dg </a:t>
            </a:r>
            <a:r>
              <a:rPr lang="en-US" sz="1600" dirty="0" err="1" smtClean="0"/>
              <a:t>ketinggian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jauh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permukaan</a:t>
            </a:r>
            <a:r>
              <a:rPr lang="en-US" sz="1600" dirty="0" smtClean="0"/>
              <a:t> </a:t>
            </a:r>
            <a:r>
              <a:rPr lang="en-US" sz="1600" dirty="0" err="1" smtClean="0"/>
              <a:t>laut</a:t>
            </a:r>
            <a:r>
              <a:rPr lang="en-US" sz="1600" dirty="0" smtClean="0"/>
              <a:t> , </a:t>
            </a:r>
            <a:r>
              <a:rPr lang="en-US" sz="1600" dirty="0" err="1" smtClean="0"/>
              <a:t>kurang</a:t>
            </a:r>
            <a:r>
              <a:rPr lang="en-US" sz="1600" dirty="0" smtClean="0"/>
              <a:t> </a:t>
            </a:r>
            <a:r>
              <a:rPr lang="en-US" sz="1600" dirty="0" err="1" smtClean="0"/>
              <a:t>memberikan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kenyamanan</a:t>
            </a:r>
            <a:r>
              <a:rPr lang="en-US" sz="1600" dirty="0" smtClean="0"/>
              <a:t> </a:t>
            </a:r>
            <a:r>
              <a:rPr lang="en-US" sz="1600" dirty="0" err="1" smtClean="0"/>
              <a:t>krn</a:t>
            </a:r>
            <a:r>
              <a:rPr lang="en-US" sz="1600" dirty="0" smtClean="0"/>
              <a:t>:</a:t>
            </a:r>
          </a:p>
          <a:p>
            <a:pPr>
              <a:buAutoNum type="alphaLcPeriod"/>
            </a:pPr>
            <a:r>
              <a:rPr lang="en-US" sz="1600" dirty="0" err="1" smtClean="0"/>
              <a:t>Udaranya</a:t>
            </a:r>
            <a:r>
              <a:rPr lang="en-US" sz="1600" dirty="0" smtClean="0"/>
              <a:t> </a:t>
            </a:r>
            <a:r>
              <a:rPr lang="en-US" sz="1600" dirty="0" err="1" smtClean="0"/>
              <a:t>panas</a:t>
            </a:r>
            <a:r>
              <a:rPr lang="en-US" sz="1600" dirty="0" smtClean="0"/>
              <a:t> (23-24 </a:t>
            </a:r>
            <a:r>
              <a:rPr lang="en-US" sz="1600" dirty="0" err="1" smtClean="0"/>
              <a:t>derajat</a:t>
            </a:r>
            <a:r>
              <a:rPr lang="en-US" sz="1600" dirty="0" smtClean="0"/>
              <a:t> C)</a:t>
            </a:r>
          </a:p>
          <a:p>
            <a:pPr>
              <a:buAutoNum type="alphaLcPeriod"/>
            </a:pPr>
            <a:r>
              <a:rPr lang="en-US" sz="1600" dirty="0" err="1" smtClean="0"/>
              <a:t>Udaranya</a:t>
            </a:r>
            <a:r>
              <a:rPr lang="en-US" sz="1600" dirty="0" smtClean="0"/>
              <a:t> </a:t>
            </a:r>
            <a:r>
              <a:rPr lang="en-US" sz="1600" dirty="0" err="1" smtClean="0"/>
              <a:t>kotor</a:t>
            </a:r>
            <a:r>
              <a:rPr lang="en-US" sz="1600" dirty="0" smtClean="0"/>
              <a:t>/ </a:t>
            </a:r>
            <a:r>
              <a:rPr lang="en-US" sz="1600" dirty="0" err="1" smtClean="0"/>
              <a:t>berdebu</a:t>
            </a:r>
            <a:r>
              <a:rPr lang="en-US" sz="1600" dirty="0" smtClean="0"/>
              <a:t> </a:t>
            </a:r>
            <a:r>
              <a:rPr lang="en-US" sz="1600" dirty="0" smtClean="0"/>
              <a:t>, </a:t>
            </a:r>
            <a:r>
              <a:rPr lang="en-US" sz="1600" dirty="0" err="1" smtClean="0"/>
              <a:t>Berasap</a:t>
            </a:r>
            <a:endParaRPr lang="en-US" sz="1600" dirty="0" smtClean="0"/>
          </a:p>
          <a:p>
            <a:pPr>
              <a:buAutoNum type="alphaLcPeriod"/>
            </a:pPr>
            <a:r>
              <a:rPr lang="en-US" sz="1600" dirty="0" err="1" smtClean="0"/>
              <a:t>Angin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menentu</a:t>
            </a:r>
            <a:r>
              <a:rPr lang="en-US" sz="1600" dirty="0" smtClean="0"/>
              <a:t> </a:t>
            </a:r>
            <a:r>
              <a:rPr lang="en-US" sz="1600" dirty="0" err="1" smtClean="0"/>
              <a:t>khususnya</a:t>
            </a:r>
            <a:r>
              <a:rPr lang="en-US" sz="1600" dirty="0" smtClean="0"/>
              <a:t> pd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tinggi</a:t>
            </a:r>
            <a:r>
              <a:rPr lang="en-US" sz="1600" dirty="0" smtClean="0"/>
              <a:t>, </a:t>
            </a:r>
            <a:r>
              <a:rPr lang="en-US" sz="1600" dirty="0" err="1" smtClean="0"/>
              <a:t>angin</a:t>
            </a:r>
            <a:r>
              <a:rPr lang="en-US" sz="1600" dirty="0" smtClean="0"/>
              <a:t> </a:t>
            </a:r>
            <a:r>
              <a:rPr lang="en-US" sz="1600" dirty="0" err="1" smtClean="0"/>
              <a:t>mempunyai</a:t>
            </a:r>
            <a:r>
              <a:rPr lang="en-US" sz="1600" dirty="0" smtClean="0"/>
              <a:t> </a:t>
            </a:r>
            <a:r>
              <a:rPr lang="en-US" sz="1600" dirty="0" err="1" smtClean="0"/>
              <a:t>kecepatan</a:t>
            </a:r>
            <a:r>
              <a:rPr lang="en-US" sz="1600" dirty="0" smtClean="0"/>
              <a:t> </a:t>
            </a:r>
            <a:r>
              <a:rPr lang="en-US" sz="1600" dirty="0" err="1" smtClean="0"/>
              <a:t>tinggi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dg </a:t>
            </a:r>
            <a:r>
              <a:rPr lang="en-US" sz="1600" dirty="0" err="1" smtClean="0"/>
              <a:t>begitu</a:t>
            </a:r>
            <a:r>
              <a:rPr lang="en-US" sz="1600" dirty="0" smtClean="0"/>
              <a:t> </a:t>
            </a:r>
            <a:r>
              <a:rPr lang="en-US" sz="1600" dirty="0" err="1" smtClean="0"/>
              <a:t>perlu</a:t>
            </a:r>
            <a:r>
              <a:rPr lang="en-US" sz="1600" dirty="0" smtClean="0"/>
              <a:t> </a:t>
            </a:r>
            <a:r>
              <a:rPr lang="en-US" sz="1600" dirty="0" err="1" smtClean="0"/>
              <a:t>ada</a:t>
            </a:r>
            <a:r>
              <a:rPr lang="en-US" sz="1600" dirty="0" smtClean="0"/>
              <a:t> </a:t>
            </a:r>
            <a:r>
              <a:rPr lang="en-US" sz="1600" dirty="0" err="1" smtClean="0"/>
              <a:t>cara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mendapatkan</a:t>
            </a:r>
            <a:r>
              <a:rPr lang="en-US" sz="1600" dirty="0" smtClean="0"/>
              <a:t> </a:t>
            </a:r>
            <a:r>
              <a:rPr lang="en-US" sz="1600" dirty="0" err="1" smtClean="0"/>
              <a:t>kenyamanan</a:t>
            </a:r>
            <a:r>
              <a:rPr lang="en-US" sz="1600" dirty="0" smtClean="0"/>
              <a:t> dg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penyegaran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(air condition)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i="1" dirty="0" err="1" smtClean="0"/>
              <a:t>Penyegaran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udara</a:t>
            </a:r>
            <a:r>
              <a:rPr lang="en-US" sz="1600" i="1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proses </a:t>
            </a:r>
            <a:r>
              <a:rPr lang="en-US" sz="1600" dirty="0" err="1" smtClean="0"/>
              <a:t>mendinginkan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shg</a:t>
            </a:r>
            <a:r>
              <a:rPr lang="en-US" sz="1600" dirty="0" smtClean="0"/>
              <a:t> </a:t>
            </a:r>
            <a:r>
              <a:rPr lang="en-US" sz="1600" dirty="0" err="1" smtClean="0"/>
              <a:t>dpt</a:t>
            </a:r>
            <a:r>
              <a:rPr lang="en-US" sz="1600" dirty="0" smtClean="0"/>
              <a:t> </a:t>
            </a:r>
            <a:r>
              <a:rPr lang="en-US" sz="1600" dirty="0" err="1" smtClean="0"/>
              <a:t>mencapai</a:t>
            </a:r>
            <a:r>
              <a:rPr lang="en-US" sz="1600" dirty="0" smtClean="0"/>
              <a:t> </a:t>
            </a:r>
            <a:r>
              <a:rPr lang="en-US" sz="1600" dirty="0" err="1" smtClean="0"/>
              <a:t>temperatur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kelembaban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sesuai</a:t>
            </a:r>
            <a:r>
              <a:rPr lang="en-US" sz="1600" dirty="0" smtClean="0"/>
              <a:t> dg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diinginkan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diisyaratkan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segar</a:t>
            </a:r>
            <a:r>
              <a:rPr lang="en-US" sz="1600" dirty="0" smtClean="0"/>
              <a:t>/</a:t>
            </a:r>
            <a:r>
              <a:rPr lang="en-US" sz="1600" dirty="0" err="1" smtClean="0"/>
              <a:t>dingin</a:t>
            </a:r>
            <a:r>
              <a:rPr lang="en-US" sz="1600" dirty="0" smtClean="0"/>
              <a:t>, </a:t>
            </a:r>
            <a:r>
              <a:rPr lang="en-US" sz="1600" dirty="0" err="1" smtClean="0"/>
              <a:t>kering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mengandung</a:t>
            </a:r>
            <a:r>
              <a:rPr lang="en-US" sz="1600" dirty="0" smtClean="0"/>
              <a:t> O2, </a:t>
            </a:r>
            <a:r>
              <a:rPr lang="en-US" sz="1600" dirty="0" err="1" smtClean="0"/>
              <a:t>setelah</a:t>
            </a:r>
            <a:r>
              <a:rPr lang="en-US" sz="1600" dirty="0" smtClean="0"/>
              <a:t> </a:t>
            </a:r>
            <a:r>
              <a:rPr lang="en-US" sz="1600" dirty="0" err="1" smtClean="0"/>
              <a:t>dinikmati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penghuninya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berubah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panas</a:t>
            </a:r>
            <a:r>
              <a:rPr lang="en-US" sz="1600" dirty="0" smtClean="0"/>
              <a:t>, </a:t>
            </a:r>
            <a:r>
              <a:rPr lang="en-US" sz="1600" dirty="0" err="1" smtClean="0"/>
              <a:t>basah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berkurang</a:t>
            </a:r>
            <a:r>
              <a:rPr lang="en-US" sz="1600" dirty="0" smtClean="0"/>
              <a:t>  </a:t>
            </a:r>
            <a:r>
              <a:rPr lang="en-US" sz="1600" dirty="0" err="1" smtClean="0"/>
              <a:t>kandungan</a:t>
            </a:r>
            <a:r>
              <a:rPr lang="en-US" sz="1600" dirty="0" smtClean="0"/>
              <a:t> O2nya </a:t>
            </a:r>
            <a:r>
              <a:rPr lang="en-US" sz="1600" dirty="0" err="1" smtClean="0"/>
              <a:t>shg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mendapatkan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segar</a:t>
            </a:r>
            <a:r>
              <a:rPr lang="en-US" sz="1600" dirty="0" smtClean="0"/>
              <a:t> </a:t>
            </a:r>
            <a:r>
              <a:rPr lang="en-US" sz="1600" dirty="0" err="1" smtClean="0"/>
              <a:t>perlu</a:t>
            </a:r>
            <a:r>
              <a:rPr lang="en-US" sz="1600" dirty="0" smtClean="0"/>
              <a:t> </a:t>
            </a:r>
            <a:r>
              <a:rPr lang="en-US" sz="1600" dirty="0" err="1" smtClean="0"/>
              <a:t>diberikan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tambahan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mengandung</a:t>
            </a:r>
            <a:r>
              <a:rPr lang="en-US" sz="1600" dirty="0" smtClean="0"/>
              <a:t> O2.</a:t>
            </a:r>
          </a:p>
          <a:p>
            <a:pPr>
              <a:buNone/>
            </a:pP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penyegaran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pd </a:t>
            </a:r>
            <a:r>
              <a:rPr lang="en-US" sz="1600" dirty="0" err="1" smtClean="0"/>
              <a:t>umumnya</a:t>
            </a:r>
            <a:r>
              <a:rPr lang="en-US" sz="1600" dirty="0" smtClean="0"/>
              <a:t> </a:t>
            </a:r>
            <a:r>
              <a:rPr lang="en-US" sz="1600" dirty="0" err="1" smtClean="0"/>
              <a:t>dibagi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2 </a:t>
            </a:r>
            <a:r>
              <a:rPr lang="en-US" sz="1600" dirty="0" err="1"/>
              <a:t>g</a:t>
            </a:r>
            <a:r>
              <a:rPr lang="en-US" sz="1600" dirty="0" err="1" smtClean="0"/>
              <a:t>olongan</a:t>
            </a:r>
            <a:r>
              <a:rPr lang="en-US" sz="1600" dirty="0" smtClean="0"/>
              <a:t> </a:t>
            </a:r>
            <a:r>
              <a:rPr lang="en-US" sz="1600" dirty="0" err="1" smtClean="0"/>
              <a:t>utama</a:t>
            </a:r>
            <a:r>
              <a:rPr lang="en-US" sz="1600" dirty="0" smtClean="0"/>
              <a:t>:</a:t>
            </a:r>
          </a:p>
          <a:p>
            <a:pPr>
              <a:buAutoNum type="alphaLcPeriod"/>
            </a:pPr>
            <a:r>
              <a:rPr lang="en-US" sz="1600" dirty="0" err="1" smtClean="0"/>
              <a:t>Penyegaran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kenyamanan</a:t>
            </a:r>
            <a:r>
              <a:rPr lang="en-US" sz="1600" dirty="0" smtClean="0"/>
              <a:t> </a:t>
            </a:r>
            <a:r>
              <a:rPr lang="en-US" sz="1600" dirty="0" err="1" smtClean="0"/>
              <a:t>kerja</a:t>
            </a:r>
            <a:r>
              <a:rPr lang="en-US" sz="1600" dirty="0" smtClean="0"/>
              <a:t> </a:t>
            </a:r>
            <a:r>
              <a:rPr lang="en-US" sz="1600" dirty="0" err="1" smtClean="0"/>
              <a:t>bagi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melakukan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kegiatan</a:t>
            </a:r>
            <a:r>
              <a:rPr lang="en-US" sz="1600" dirty="0" smtClean="0"/>
              <a:t> </a:t>
            </a:r>
            <a:r>
              <a:rPr lang="en-US" sz="1600" dirty="0" err="1" smtClean="0"/>
              <a:t>tertentu</a:t>
            </a:r>
            <a:endParaRPr lang="en-US" sz="1600" dirty="0" smtClean="0"/>
          </a:p>
          <a:p>
            <a:pPr>
              <a:buAutoNum type="alphaLcPeriod"/>
            </a:pPr>
            <a:r>
              <a:rPr lang="en-US" sz="1600" dirty="0" err="1" smtClean="0"/>
              <a:t>Penyegaran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industri</a:t>
            </a:r>
            <a:r>
              <a:rPr lang="en-US" sz="1600" dirty="0" smtClean="0"/>
              <a:t>, </a:t>
            </a:r>
            <a:r>
              <a:rPr lang="en-US" sz="1600" dirty="0" err="1" smtClean="0"/>
              <a:t>penyegaran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diruangan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diperlukan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proses</a:t>
            </a:r>
            <a:r>
              <a:rPr lang="en-US" sz="1600" dirty="0" smtClean="0"/>
              <a:t>, </a:t>
            </a:r>
            <a:r>
              <a:rPr lang="en-US" sz="1600" dirty="0" err="1" smtClean="0"/>
              <a:t>bahan</a:t>
            </a:r>
            <a:r>
              <a:rPr lang="en-US" sz="1600" dirty="0" smtClean="0"/>
              <a:t>, </a:t>
            </a:r>
            <a:r>
              <a:rPr lang="en-US" sz="1600" dirty="0" err="1" smtClean="0"/>
              <a:t>peralatan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ada</a:t>
            </a:r>
            <a:r>
              <a:rPr lang="en-US" sz="1600" dirty="0" smtClean="0"/>
              <a:t> </a:t>
            </a:r>
            <a:r>
              <a:rPr lang="en-US" sz="1600" dirty="0" err="1" smtClean="0"/>
              <a:t>didalamnya</a:t>
            </a:r>
            <a:endParaRPr lang="en-US" sz="1600" dirty="0" smtClean="0"/>
          </a:p>
          <a:p>
            <a:pPr>
              <a:buNone/>
            </a:pP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penyegaran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industri</a:t>
            </a:r>
            <a:r>
              <a:rPr lang="en-US" sz="1600" dirty="0" smtClean="0"/>
              <a:t> </a:t>
            </a:r>
            <a:r>
              <a:rPr lang="en-US" sz="1600" dirty="0" err="1" smtClean="0"/>
              <a:t>dirancang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memperoleh</a:t>
            </a:r>
            <a:r>
              <a:rPr lang="en-US" sz="1600" dirty="0" smtClean="0"/>
              <a:t> </a:t>
            </a:r>
            <a:r>
              <a:rPr lang="en-US" sz="1600" dirty="0" err="1" smtClean="0"/>
              <a:t>temperatur</a:t>
            </a:r>
            <a:r>
              <a:rPr lang="en-US" sz="1600" dirty="0" smtClean="0"/>
              <a:t> </a:t>
            </a:r>
            <a:r>
              <a:rPr lang="en-US" sz="1600" dirty="0" err="1" smtClean="0"/>
              <a:t>kelembaban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distribusi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sesuai</a:t>
            </a:r>
            <a:r>
              <a:rPr lang="en-US" sz="1600" dirty="0" smtClean="0"/>
              <a:t> dg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dipersyaratkan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proses </a:t>
            </a:r>
            <a:r>
              <a:rPr lang="en-US" sz="1600" dirty="0" err="1" smtClean="0"/>
              <a:t>serta</a:t>
            </a:r>
            <a:r>
              <a:rPr lang="en-US" sz="1600" dirty="0" smtClean="0"/>
              <a:t> </a:t>
            </a:r>
            <a:r>
              <a:rPr lang="en-US" sz="1600" dirty="0" err="1" smtClean="0"/>
              <a:t>peralatan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dipergunakan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didalam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bersangkutan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i="1" dirty="0" err="1" smtClean="0"/>
              <a:t>Jenis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penyegaran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udara</a:t>
            </a:r>
            <a:endParaRPr lang="en-US" sz="1600" i="1" dirty="0" smtClean="0"/>
          </a:p>
          <a:p>
            <a:pPr>
              <a:buNone/>
            </a:pPr>
            <a:r>
              <a:rPr lang="en-US" sz="1600" dirty="0" err="1" smtClean="0"/>
              <a:t>Mesin</a:t>
            </a:r>
            <a:r>
              <a:rPr lang="en-US" sz="1600" dirty="0" smtClean="0"/>
              <a:t> </a:t>
            </a:r>
            <a:r>
              <a:rPr lang="en-US" sz="1600" dirty="0" err="1" smtClean="0"/>
              <a:t>penyegaran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mempunyai</a:t>
            </a:r>
            <a:r>
              <a:rPr lang="en-US" sz="1600" dirty="0" smtClean="0"/>
              <a:t> 3 unit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mengubah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panas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dingin</a:t>
            </a:r>
            <a:r>
              <a:rPr lang="en-US" sz="1600" dirty="0" smtClean="0"/>
              <a:t>. </a:t>
            </a:r>
            <a:r>
              <a:rPr lang="en-US" sz="1600" dirty="0" err="1" smtClean="0"/>
              <a:t>Mesin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:</a:t>
            </a:r>
          </a:p>
          <a:p>
            <a:pPr>
              <a:buNone/>
            </a:pP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AutoNum type="alphaLcPeriod"/>
            </a:pPr>
            <a:r>
              <a:rPr lang="en-US" sz="1600" dirty="0" smtClean="0"/>
              <a:t>evaporator, </a:t>
            </a:r>
            <a:r>
              <a:rPr lang="en-US" sz="1600" dirty="0" err="1" smtClean="0"/>
              <a:t>pipa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berisi</a:t>
            </a:r>
            <a:r>
              <a:rPr lang="en-US" sz="1600" dirty="0" smtClean="0"/>
              <a:t> gas refrigerant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cair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dingin</a:t>
            </a:r>
            <a:r>
              <a:rPr lang="en-US" sz="1600" dirty="0" smtClean="0"/>
              <a:t> </a:t>
            </a:r>
            <a:r>
              <a:rPr lang="en-US" sz="1600" dirty="0" err="1" smtClean="0"/>
              <a:t>serta</a:t>
            </a:r>
            <a:r>
              <a:rPr lang="en-US" sz="1600" dirty="0" smtClean="0"/>
              <a:t> </a:t>
            </a:r>
            <a:r>
              <a:rPr lang="en-US" sz="1600" dirty="0" err="1" smtClean="0"/>
              <a:t>dihembus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endParaRPr lang="en-US" sz="1600" dirty="0" smtClean="0"/>
          </a:p>
          <a:p>
            <a:pPr>
              <a:buAutoNum type="alphaLcPeriod"/>
            </a:pPr>
            <a:r>
              <a:rPr lang="en-US" sz="1600" dirty="0" err="1" smtClean="0"/>
              <a:t>Kompresor</a:t>
            </a:r>
            <a:r>
              <a:rPr lang="en-US" sz="1600" dirty="0" smtClean="0"/>
              <a:t>,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menekankan</a:t>
            </a:r>
            <a:r>
              <a:rPr lang="en-US" sz="1600" dirty="0" smtClean="0"/>
              <a:t> gas refrigerant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menjadikan</a:t>
            </a:r>
            <a:r>
              <a:rPr lang="en-US" sz="1600" dirty="0" smtClean="0"/>
              <a:t> refrigerant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cair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dingin</a:t>
            </a:r>
            <a:endParaRPr lang="en-US" sz="1600" dirty="0" smtClean="0"/>
          </a:p>
          <a:p>
            <a:pPr>
              <a:buAutoNum type="alphaLcPeriod"/>
            </a:pPr>
            <a:r>
              <a:rPr lang="en-US" sz="1600" dirty="0" err="1" smtClean="0"/>
              <a:t>Kondensor</a:t>
            </a:r>
            <a:r>
              <a:rPr lang="en-US" sz="1600" dirty="0" smtClean="0"/>
              <a:t>,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mengembalikan</a:t>
            </a:r>
            <a:r>
              <a:rPr lang="en-US" sz="1600" dirty="0" smtClean="0"/>
              <a:t> refrigerant </a:t>
            </a:r>
            <a:r>
              <a:rPr lang="en-US" sz="1600" dirty="0" err="1" smtClean="0"/>
              <a:t>cair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gas dg </a:t>
            </a:r>
            <a:r>
              <a:rPr lang="en-US" sz="1600" dirty="0" err="1" smtClean="0"/>
              <a:t>hasil</a:t>
            </a:r>
            <a:r>
              <a:rPr lang="en-US" sz="1600" dirty="0" smtClean="0"/>
              <a:t> </a:t>
            </a:r>
            <a:r>
              <a:rPr lang="en-US" sz="1600" dirty="0" err="1" smtClean="0"/>
              <a:t>pengembunan</a:t>
            </a:r>
            <a:r>
              <a:rPr lang="en-US" sz="1600" dirty="0" smtClean="0"/>
              <a:t> air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 err="1" smtClean="0"/>
              <a:t>Dengan</a:t>
            </a:r>
            <a:r>
              <a:rPr lang="en-US" sz="1600" dirty="0" smtClean="0"/>
              <a:t> alat2 </a:t>
            </a:r>
            <a:r>
              <a:rPr lang="en-US" sz="1600" dirty="0" err="1" smtClean="0"/>
              <a:t>tsb</a:t>
            </a:r>
            <a:r>
              <a:rPr lang="en-US" sz="1600" dirty="0" smtClean="0"/>
              <a:t>, </a:t>
            </a:r>
            <a:r>
              <a:rPr lang="en-US" sz="1600" dirty="0" err="1" smtClean="0"/>
              <a:t>jenis</a:t>
            </a:r>
            <a:r>
              <a:rPr lang="en-US" sz="1600" dirty="0" smtClean="0"/>
              <a:t> </a:t>
            </a:r>
            <a:r>
              <a:rPr lang="en-US" sz="1600" dirty="0" err="1" smtClean="0"/>
              <a:t>penyegaran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dpt</a:t>
            </a:r>
            <a:r>
              <a:rPr lang="en-US" sz="1600" dirty="0" smtClean="0"/>
              <a:t> </a:t>
            </a:r>
            <a:r>
              <a:rPr lang="en-US" sz="1600" dirty="0" err="1" smtClean="0"/>
              <a:t>dibagi</a:t>
            </a:r>
            <a:r>
              <a:rPr lang="en-US" sz="1600" dirty="0" smtClean="0"/>
              <a:t> </a:t>
            </a:r>
            <a:r>
              <a:rPr lang="en-US" sz="1600" dirty="0" err="1" smtClean="0"/>
              <a:t>dlm</a:t>
            </a:r>
            <a:r>
              <a:rPr lang="en-US" sz="1600" dirty="0" smtClean="0"/>
              <a:t> </a:t>
            </a:r>
            <a:r>
              <a:rPr lang="en-US" sz="1600" dirty="0" err="1" smtClean="0"/>
              <a:t>beberapa</a:t>
            </a:r>
            <a:r>
              <a:rPr lang="en-US" sz="1600" dirty="0" smtClean="0"/>
              <a:t> </a:t>
            </a:r>
            <a:r>
              <a:rPr lang="en-US" sz="1600" dirty="0" err="1" smtClean="0"/>
              <a:t>macam</a:t>
            </a:r>
            <a:r>
              <a:rPr lang="en-US" sz="1600" dirty="0" smtClean="0"/>
              <a:t> dg </a:t>
            </a:r>
            <a:r>
              <a:rPr lang="en-US" sz="1600" dirty="0" err="1" smtClean="0"/>
              <a:t>menyesuaikan</a:t>
            </a:r>
            <a:r>
              <a:rPr lang="en-US" sz="1600" dirty="0" smtClean="0"/>
              <a:t> </a:t>
            </a:r>
            <a:r>
              <a:rPr lang="en-US" sz="1600" dirty="0" err="1" smtClean="0"/>
              <a:t>besar</a:t>
            </a:r>
            <a:r>
              <a:rPr lang="en-US" sz="1600" dirty="0" smtClean="0"/>
              <a:t> </a:t>
            </a:r>
            <a:r>
              <a:rPr lang="en-US" sz="1600" dirty="0" err="1" smtClean="0"/>
              <a:t>kecilnya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didinginkan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udaranya</a:t>
            </a:r>
            <a:r>
              <a:rPr lang="en-US" sz="1600" dirty="0" smtClean="0"/>
              <a:t>.</a:t>
            </a:r>
          </a:p>
          <a:p>
            <a:pPr>
              <a:buAutoNum type="arabicPeriod"/>
            </a:pPr>
            <a:r>
              <a:rPr lang="en-US" sz="1600" dirty="0" err="1" smtClean="0"/>
              <a:t>Mesin</a:t>
            </a:r>
            <a:r>
              <a:rPr lang="en-US" sz="1600" dirty="0" smtClean="0"/>
              <a:t> </a:t>
            </a:r>
            <a:r>
              <a:rPr lang="en-US" sz="1600" dirty="0" err="1" smtClean="0"/>
              <a:t>penyegaran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menyatukan</a:t>
            </a:r>
            <a:r>
              <a:rPr lang="en-US" sz="1600" dirty="0" smtClean="0"/>
              <a:t> </a:t>
            </a:r>
            <a:r>
              <a:rPr lang="en-US" sz="1600" dirty="0" err="1" smtClean="0"/>
              <a:t>ketiga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 </a:t>
            </a:r>
            <a:r>
              <a:rPr lang="en-US" sz="1600" dirty="0" err="1" smtClean="0"/>
              <a:t>dlm</a:t>
            </a:r>
            <a:r>
              <a:rPr lang="en-US" sz="1600" dirty="0" smtClean="0"/>
              <a:t> </a:t>
            </a:r>
            <a:r>
              <a:rPr lang="en-US" sz="1600" dirty="0" err="1" smtClean="0"/>
              <a:t>bentuk</a:t>
            </a:r>
            <a:r>
              <a:rPr lang="en-US" sz="1600" dirty="0" smtClean="0"/>
              <a:t> </a:t>
            </a:r>
            <a:r>
              <a:rPr lang="en-US" sz="1600" dirty="0" err="1" smtClean="0"/>
              <a:t>kotak</a:t>
            </a:r>
            <a:r>
              <a:rPr lang="en-US" sz="1600" dirty="0" smtClean="0"/>
              <a:t> </a:t>
            </a:r>
            <a:r>
              <a:rPr lang="en-US" sz="1600" dirty="0" err="1" smtClean="0"/>
              <a:t>kecil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disebut</a:t>
            </a:r>
            <a:r>
              <a:rPr lang="en-US" sz="1600" dirty="0" smtClean="0"/>
              <a:t> AC. </a:t>
            </a:r>
            <a:r>
              <a:rPr lang="en-US" sz="1600" dirty="0" err="1" smtClean="0"/>
              <a:t>Berukuran</a:t>
            </a:r>
            <a:r>
              <a:rPr lang="en-US" sz="1600" dirty="0" smtClean="0"/>
              <a:t> </a:t>
            </a:r>
            <a:r>
              <a:rPr lang="en-US" sz="1600" dirty="0" err="1" smtClean="0"/>
              <a:t>kecil</a:t>
            </a:r>
            <a:r>
              <a:rPr lang="en-US" sz="1600" dirty="0" smtClean="0"/>
              <a:t> dg </a:t>
            </a:r>
            <a:r>
              <a:rPr lang="en-US" sz="1600" dirty="0" err="1" smtClean="0"/>
              <a:t>kapasitas</a:t>
            </a:r>
            <a:r>
              <a:rPr lang="en-US" sz="1600" dirty="0" smtClean="0"/>
              <a:t> 0,4 – 2,2 KW </a:t>
            </a:r>
            <a:r>
              <a:rPr lang="en-US" sz="1600" dirty="0" err="1" smtClean="0"/>
              <a:t>dimana</a:t>
            </a:r>
            <a:r>
              <a:rPr lang="en-US" sz="1600" dirty="0" smtClean="0"/>
              <a:t> 1 ton refrigerant (TR) = 1,25 KW. </a:t>
            </a:r>
            <a:r>
              <a:rPr lang="en-US" sz="1600" dirty="0" err="1" smtClean="0"/>
              <a:t>Mesin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disebut</a:t>
            </a:r>
            <a:r>
              <a:rPr lang="en-US" sz="1600" dirty="0" smtClean="0"/>
              <a:t> </a:t>
            </a:r>
            <a:r>
              <a:rPr lang="en-US" sz="1600" i="1" dirty="0" smtClean="0"/>
              <a:t>AC window</a:t>
            </a:r>
          </a:p>
          <a:p>
            <a:pPr>
              <a:buAutoNum type="arabicPeriod"/>
            </a:pPr>
            <a:r>
              <a:rPr lang="en-US" sz="1600" dirty="0" err="1" smtClean="0"/>
              <a:t>Mesin</a:t>
            </a:r>
            <a:r>
              <a:rPr lang="en-US" sz="1600" dirty="0" smtClean="0"/>
              <a:t> </a:t>
            </a:r>
            <a:r>
              <a:rPr lang="en-US" sz="1600" dirty="0" err="1" smtClean="0"/>
              <a:t>penyegaran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kecil</a:t>
            </a:r>
            <a:r>
              <a:rPr lang="en-US" sz="1600" dirty="0" smtClean="0"/>
              <a:t>, </a:t>
            </a:r>
            <a:r>
              <a:rPr lang="en-US" sz="1600" dirty="0" err="1" smtClean="0"/>
              <a:t>mesin</a:t>
            </a:r>
            <a:r>
              <a:rPr lang="en-US" sz="1600" dirty="0" smtClean="0"/>
              <a:t> </a:t>
            </a:r>
            <a:r>
              <a:rPr lang="en-US" sz="1600" dirty="0" err="1" smtClean="0"/>
              <a:t>evaporatornya</a:t>
            </a:r>
            <a:r>
              <a:rPr lang="en-US" sz="1600" dirty="0" smtClean="0"/>
              <a:t> </a:t>
            </a:r>
            <a:r>
              <a:rPr lang="en-US" sz="1600" dirty="0" err="1" smtClean="0"/>
              <a:t>terpisah</a:t>
            </a:r>
            <a:r>
              <a:rPr lang="en-US" sz="1600" dirty="0" smtClean="0"/>
              <a:t> </a:t>
            </a:r>
            <a:r>
              <a:rPr lang="en-US" sz="1600" dirty="0" err="1" smtClean="0"/>
              <a:t>didalam</a:t>
            </a:r>
            <a:r>
              <a:rPr lang="en-US" sz="1600" dirty="0" smtClean="0"/>
              <a:t> </a:t>
            </a:r>
            <a:r>
              <a:rPr lang="en-US" sz="1600" dirty="0" err="1" smtClean="0"/>
              <a:t>kotak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terletak</a:t>
            </a:r>
            <a:r>
              <a:rPr lang="en-US" sz="1600" dirty="0" smtClean="0"/>
              <a:t> </a:t>
            </a:r>
            <a:r>
              <a:rPr lang="en-US" sz="1600" dirty="0" err="1" smtClean="0"/>
              <a:t>didalam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disebut</a:t>
            </a:r>
            <a:r>
              <a:rPr lang="en-US" sz="1600" dirty="0" smtClean="0"/>
              <a:t> indoor unit. Unit </a:t>
            </a:r>
            <a:r>
              <a:rPr lang="en-US" sz="1600" dirty="0" err="1" smtClean="0"/>
              <a:t>mesin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dipasang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lantai</a:t>
            </a:r>
            <a:r>
              <a:rPr lang="en-US" sz="1600" dirty="0" smtClean="0"/>
              <a:t> (floor type),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dinding</a:t>
            </a:r>
            <a:r>
              <a:rPr lang="en-US" sz="1600" dirty="0" smtClean="0"/>
              <a:t> (wall type) </a:t>
            </a:r>
            <a:r>
              <a:rPr lang="en-US" sz="1600" dirty="0" err="1" smtClean="0"/>
              <a:t>dan</a:t>
            </a:r>
            <a:r>
              <a:rPr lang="en-US" sz="1600" dirty="0" smtClean="0"/>
              <a:t> dilangit2 (ceiling type).</a:t>
            </a:r>
          </a:p>
          <a:p>
            <a:pPr>
              <a:buAutoNum type="arabicPeriod"/>
            </a:pPr>
            <a:r>
              <a:rPr lang="en-US" sz="1600" dirty="0" err="1" smtClean="0"/>
              <a:t>Mesin</a:t>
            </a:r>
            <a:r>
              <a:rPr lang="en-US" sz="1600" dirty="0" smtClean="0"/>
              <a:t> </a:t>
            </a:r>
            <a:r>
              <a:rPr lang="en-US" sz="1600" dirty="0" err="1" smtClean="0"/>
              <a:t>penyegaran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sedang</a:t>
            </a:r>
            <a:r>
              <a:rPr lang="en-US" sz="1600" dirty="0" smtClean="0"/>
              <a:t>, unit </a:t>
            </a:r>
            <a:r>
              <a:rPr lang="en-US" sz="1600" dirty="0" err="1" smtClean="0"/>
              <a:t>indoornya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menyalurkan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dingin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jauh</a:t>
            </a:r>
            <a:r>
              <a:rPr lang="en-US" sz="1600" dirty="0" smtClean="0"/>
              <a:t> </a:t>
            </a:r>
            <a:r>
              <a:rPr lang="en-US" sz="1600" dirty="0" err="1" smtClean="0"/>
              <a:t>dibantu</a:t>
            </a:r>
            <a:r>
              <a:rPr lang="en-US" sz="1600" dirty="0" smtClean="0"/>
              <a:t> dg </a:t>
            </a:r>
            <a:r>
              <a:rPr lang="en-US" sz="1600" dirty="0" err="1" smtClean="0"/>
              <a:t>pipa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penyalur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disebut</a:t>
            </a:r>
            <a:r>
              <a:rPr lang="en-US" sz="1600" dirty="0" smtClean="0"/>
              <a:t> </a:t>
            </a:r>
            <a:r>
              <a:rPr lang="en-US" sz="1600" i="1" dirty="0" smtClean="0"/>
              <a:t>ducting</a:t>
            </a:r>
            <a:r>
              <a:rPr lang="en-US" sz="1600" dirty="0" smtClean="0"/>
              <a:t>. </a:t>
            </a:r>
            <a:r>
              <a:rPr lang="en-US" sz="1600" dirty="0" err="1" smtClean="0"/>
              <a:t>Mesin</a:t>
            </a:r>
            <a:r>
              <a:rPr lang="en-US" sz="1600" dirty="0" smtClean="0"/>
              <a:t> indoor </a:t>
            </a:r>
            <a:r>
              <a:rPr lang="en-US" sz="1600" dirty="0" err="1" smtClean="0"/>
              <a:t>dpt</a:t>
            </a:r>
            <a:r>
              <a:rPr lang="en-US" sz="1600" dirty="0" smtClean="0"/>
              <a:t> </a:t>
            </a:r>
            <a:r>
              <a:rPr lang="en-US" sz="1600" dirty="0" err="1" smtClean="0"/>
              <a:t>dipasang</a:t>
            </a:r>
            <a:r>
              <a:rPr lang="en-US" sz="1600" dirty="0" smtClean="0"/>
              <a:t> dilangit2 dg </a:t>
            </a:r>
            <a:r>
              <a:rPr lang="en-US" sz="1600" dirty="0" err="1" smtClean="0"/>
              <a:t>kapasitas</a:t>
            </a:r>
            <a:r>
              <a:rPr lang="en-US" sz="1600" dirty="0" smtClean="0"/>
              <a:t> 1,5 – 15 KW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dpt</a:t>
            </a:r>
            <a:r>
              <a:rPr lang="en-US" sz="1600" dirty="0" smtClean="0"/>
              <a:t>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mendinginkan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luas</a:t>
            </a:r>
            <a:r>
              <a:rPr lang="en-US" sz="1600" dirty="0" smtClean="0"/>
              <a:t> </a:t>
            </a:r>
            <a:r>
              <a:rPr lang="en-US" sz="1600" dirty="0" err="1" smtClean="0"/>
              <a:t>spt</a:t>
            </a:r>
            <a:r>
              <a:rPr lang="en-US" sz="1600" dirty="0" smtClean="0"/>
              <a:t> </a:t>
            </a:r>
            <a:r>
              <a:rPr lang="en-US" sz="1600" dirty="0" err="1" smtClean="0"/>
              <a:t>restoran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supermarket (</a:t>
            </a:r>
            <a:r>
              <a:rPr lang="en-US" sz="1600" dirty="0" err="1" smtClean="0"/>
              <a:t>gbr</a:t>
            </a:r>
            <a:r>
              <a:rPr lang="en-US" sz="1600" dirty="0" smtClean="0"/>
              <a:t> 3.4)</a:t>
            </a:r>
          </a:p>
          <a:p>
            <a:pPr>
              <a:buAutoNum type="arabicPeriod"/>
            </a:pPr>
            <a:r>
              <a:rPr lang="en-US" sz="1600" dirty="0" err="1" smtClean="0"/>
              <a:t>Mesin</a:t>
            </a:r>
            <a:r>
              <a:rPr lang="en-US" sz="1600" dirty="0" smtClean="0"/>
              <a:t> </a:t>
            </a:r>
            <a:r>
              <a:rPr lang="en-US" sz="1600" dirty="0" err="1" smtClean="0"/>
              <a:t>penyegaran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sentral</a:t>
            </a:r>
            <a:r>
              <a:rPr lang="en-US" sz="1600" dirty="0" smtClean="0"/>
              <a:t>,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penyegaran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mendinginkan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pd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besar</a:t>
            </a:r>
            <a:r>
              <a:rPr lang="en-US" sz="1600" dirty="0" smtClean="0"/>
              <a:t> </a:t>
            </a:r>
            <a:r>
              <a:rPr lang="en-US" sz="1600" dirty="0" err="1" smtClean="0"/>
              <a:t>shg</a:t>
            </a:r>
            <a:r>
              <a:rPr lang="en-US" sz="1600" dirty="0" smtClean="0"/>
              <a:t> unit </a:t>
            </a:r>
            <a:r>
              <a:rPr lang="en-US" sz="1600" dirty="0" err="1" smtClean="0"/>
              <a:t>mesinnya</a:t>
            </a:r>
            <a:r>
              <a:rPr lang="en-US" sz="1600" dirty="0" smtClean="0"/>
              <a:t> </a:t>
            </a:r>
            <a:r>
              <a:rPr lang="en-US" sz="1600" dirty="0" err="1" smtClean="0"/>
              <a:t>memerlukan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tersendiri</a:t>
            </a:r>
            <a:r>
              <a:rPr lang="en-US" sz="1600" dirty="0" smtClean="0"/>
              <a:t>.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menyalurkan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dingin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kembali</a:t>
            </a:r>
            <a:r>
              <a:rPr lang="en-US" sz="1600" dirty="0" smtClean="0"/>
              <a:t>, </a:t>
            </a:r>
            <a:r>
              <a:rPr lang="en-US" sz="1600" dirty="0" err="1" smtClean="0"/>
              <a:t>mesin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pipa2 ducting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berakhir</a:t>
            </a:r>
            <a:r>
              <a:rPr lang="en-US" sz="1600" dirty="0" smtClean="0"/>
              <a:t> pd lubang2 </a:t>
            </a:r>
            <a:r>
              <a:rPr lang="en-US" sz="1600" dirty="0" err="1" smtClean="0"/>
              <a:t>di</a:t>
            </a:r>
            <a:r>
              <a:rPr lang="en-US" sz="1600" dirty="0" smtClean="0"/>
              <a:t> langit2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disebut</a:t>
            </a:r>
            <a:r>
              <a:rPr lang="en-US" sz="1600" dirty="0" smtClean="0"/>
              <a:t> </a:t>
            </a:r>
            <a:r>
              <a:rPr lang="en-US" sz="1600" i="1" dirty="0" smtClean="0"/>
              <a:t>diffuser</a:t>
            </a:r>
            <a:endParaRPr lang="en-US" sz="16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Unit2 </a:t>
            </a:r>
            <a:r>
              <a:rPr lang="en-US" sz="1600" dirty="0" err="1" smtClean="0"/>
              <a:t>pengolah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berkapasitas</a:t>
            </a:r>
            <a:r>
              <a:rPr lang="en-US" sz="1600" dirty="0" smtClean="0"/>
              <a:t> </a:t>
            </a:r>
            <a:r>
              <a:rPr lang="en-US" sz="1600" dirty="0" err="1" smtClean="0"/>
              <a:t>besar</a:t>
            </a:r>
            <a:r>
              <a:rPr lang="en-US" sz="1600" dirty="0" smtClean="0"/>
              <a:t> </a:t>
            </a:r>
            <a:r>
              <a:rPr lang="en-US" sz="1600" dirty="0" err="1" smtClean="0"/>
              <a:t>disebut</a:t>
            </a:r>
            <a:r>
              <a:rPr lang="en-US" sz="1600" dirty="0" smtClean="0"/>
              <a:t> </a:t>
            </a:r>
            <a:r>
              <a:rPr lang="en-US" sz="1600" i="1" dirty="0" err="1" smtClean="0"/>
              <a:t>pengolah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udara</a:t>
            </a:r>
            <a:r>
              <a:rPr lang="en-US" sz="1600" i="1" dirty="0" smtClean="0"/>
              <a:t> (air handling unit) </a:t>
            </a:r>
            <a:r>
              <a:rPr lang="en-US" sz="1600" dirty="0" smtClean="0"/>
              <a:t>(</a:t>
            </a:r>
            <a:r>
              <a:rPr lang="en-US" sz="1600" dirty="0" err="1" smtClean="0"/>
              <a:t>Gbr</a:t>
            </a:r>
            <a:r>
              <a:rPr lang="en-US" sz="1600" dirty="0" smtClean="0"/>
              <a:t> 3.6)</a:t>
            </a:r>
          </a:p>
          <a:p>
            <a:pPr>
              <a:buNone/>
            </a:pPr>
            <a:r>
              <a:rPr lang="en-US" sz="1600" dirty="0" smtClean="0"/>
              <a:t>Unit2 </a:t>
            </a:r>
            <a:r>
              <a:rPr lang="en-US" sz="1600" dirty="0" err="1" smtClean="0"/>
              <a:t>kompresor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kondensor</a:t>
            </a:r>
            <a:r>
              <a:rPr lang="en-US" sz="1600" dirty="0" smtClean="0"/>
              <a:t> </a:t>
            </a:r>
            <a:r>
              <a:rPr lang="en-US" sz="1600" dirty="0" err="1" smtClean="0"/>
              <a:t>diletakan</a:t>
            </a:r>
            <a:r>
              <a:rPr lang="en-US" sz="1600" dirty="0" smtClean="0"/>
              <a:t> </a:t>
            </a:r>
            <a:r>
              <a:rPr lang="en-US" sz="1600" dirty="0" err="1" smtClean="0"/>
              <a:t>jauh</a:t>
            </a:r>
            <a:r>
              <a:rPr lang="en-US" sz="1600" dirty="0" smtClean="0"/>
              <a:t> </a:t>
            </a:r>
            <a:r>
              <a:rPr lang="en-US" sz="1600" dirty="0" err="1" smtClean="0"/>
              <a:t>terpisah</a:t>
            </a:r>
            <a:r>
              <a:rPr lang="en-US" sz="1600" dirty="0" smtClean="0"/>
              <a:t> </a:t>
            </a:r>
            <a:r>
              <a:rPr lang="en-US" sz="1600" dirty="0" err="1" smtClean="0"/>
              <a:t>disebut</a:t>
            </a:r>
            <a:r>
              <a:rPr lang="en-US" sz="1600" dirty="0" smtClean="0"/>
              <a:t> </a:t>
            </a:r>
            <a:r>
              <a:rPr lang="en-US" sz="1600" i="1" dirty="0" smtClean="0"/>
              <a:t>chiller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dibantu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pompa</a:t>
            </a:r>
            <a:r>
              <a:rPr lang="en-US" sz="1600" dirty="0" smtClean="0"/>
              <a:t> (</a:t>
            </a:r>
            <a:r>
              <a:rPr lang="en-US" sz="1600" dirty="0" err="1" smtClean="0"/>
              <a:t>gbr</a:t>
            </a:r>
            <a:r>
              <a:rPr lang="en-US" sz="1600" dirty="0" smtClean="0"/>
              <a:t> 3.7). </a:t>
            </a:r>
          </a:p>
          <a:p>
            <a:pPr>
              <a:buNone/>
            </a:pPr>
            <a:r>
              <a:rPr lang="en-US" sz="1600" dirty="0" err="1" smtClean="0"/>
              <a:t>Mesin</a:t>
            </a:r>
            <a:r>
              <a:rPr lang="en-US" sz="1600" dirty="0" smtClean="0"/>
              <a:t> </a:t>
            </a:r>
            <a:r>
              <a:rPr lang="en-US" sz="1600" dirty="0" err="1" smtClean="0"/>
              <a:t>penyegaran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sentral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, </a:t>
            </a:r>
            <a:r>
              <a:rPr lang="en-US" sz="1600" dirty="0" err="1" smtClean="0"/>
              <a:t>mengingat</a:t>
            </a:r>
            <a:r>
              <a:rPr lang="en-US" sz="1600" dirty="0" smtClean="0"/>
              <a:t> </a:t>
            </a:r>
            <a:r>
              <a:rPr lang="en-US" sz="1600" dirty="0" err="1" smtClean="0"/>
              <a:t>banyak</a:t>
            </a:r>
            <a:r>
              <a:rPr lang="en-US" sz="1600" dirty="0" smtClean="0"/>
              <a:t>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penyegaran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diruangan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besar</a:t>
            </a:r>
            <a:r>
              <a:rPr lang="en-US" sz="1600" dirty="0" smtClean="0"/>
              <a:t> , hotel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gedung</a:t>
            </a:r>
            <a:r>
              <a:rPr lang="en-US" sz="1600" dirty="0" smtClean="0"/>
              <a:t> </a:t>
            </a:r>
            <a:r>
              <a:rPr lang="en-US" sz="1600" dirty="0" err="1" smtClean="0"/>
              <a:t>pertemuan</a:t>
            </a:r>
            <a:r>
              <a:rPr lang="en-US" sz="1600" dirty="0" smtClean="0"/>
              <a:t>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perlu</a:t>
            </a:r>
            <a:r>
              <a:rPr lang="en-US" sz="1600" dirty="0" smtClean="0"/>
              <a:t> </a:t>
            </a:r>
            <a:r>
              <a:rPr lang="en-US" sz="1600" dirty="0" err="1" smtClean="0"/>
              <a:t>dibantu</a:t>
            </a:r>
            <a:r>
              <a:rPr lang="en-US" sz="1600" dirty="0" smtClean="0"/>
              <a:t> dg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menara</a:t>
            </a:r>
            <a:r>
              <a:rPr lang="en-US" sz="1600" dirty="0" smtClean="0"/>
              <a:t> </a:t>
            </a:r>
            <a:r>
              <a:rPr lang="en-US" sz="1600" dirty="0" err="1" smtClean="0"/>
              <a:t>pendingin</a:t>
            </a:r>
            <a:r>
              <a:rPr lang="en-US" sz="1600" dirty="0" smtClean="0"/>
              <a:t> (cooling tower) (</a:t>
            </a:r>
            <a:r>
              <a:rPr lang="en-US" sz="1600" dirty="0" err="1" smtClean="0"/>
              <a:t>gbr</a:t>
            </a:r>
            <a:r>
              <a:rPr lang="en-US" sz="1600" dirty="0" smtClean="0"/>
              <a:t> 3.8)</a:t>
            </a:r>
          </a:p>
          <a:p>
            <a:pPr>
              <a:buNone/>
            </a:pPr>
            <a:r>
              <a:rPr lang="en-US" sz="1600" i="1" dirty="0" err="1" smtClean="0"/>
              <a:t>Sistem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Penyegaran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Udara</a:t>
            </a:r>
            <a:endParaRPr lang="en-US" sz="1600" i="1" dirty="0" smtClean="0"/>
          </a:p>
          <a:p>
            <a:pPr>
              <a:buNone/>
            </a:pP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berusaha</a:t>
            </a:r>
            <a:r>
              <a:rPr lang="en-US" sz="1600" dirty="0" smtClean="0"/>
              <a:t> </a:t>
            </a:r>
            <a:r>
              <a:rPr lang="en-US" sz="1600" dirty="0" err="1" smtClean="0"/>
              <a:t>supaya</a:t>
            </a:r>
            <a:r>
              <a:rPr lang="en-US" sz="1600" dirty="0" smtClean="0"/>
              <a:t> </a:t>
            </a:r>
            <a:r>
              <a:rPr lang="en-US" sz="1600" dirty="0" err="1" smtClean="0"/>
              <a:t>temperatur</a:t>
            </a:r>
            <a:r>
              <a:rPr lang="en-US" sz="1600" dirty="0" smtClean="0"/>
              <a:t> </a:t>
            </a:r>
            <a:r>
              <a:rPr lang="en-US" sz="1600" dirty="0" err="1" smtClean="0"/>
              <a:t>kelembaban</a:t>
            </a:r>
            <a:r>
              <a:rPr lang="en-US" sz="1600" dirty="0" smtClean="0"/>
              <a:t>, </a:t>
            </a:r>
            <a:r>
              <a:rPr lang="en-US" sz="1600" dirty="0" err="1" smtClean="0"/>
              <a:t>kebersihan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penyaluran</a:t>
            </a:r>
            <a:r>
              <a:rPr lang="en-US" sz="1600" dirty="0" smtClean="0"/>
              <a:t> (</a:t>
            </a:r>
            <a:r>
              <a:rPr lang="en-US" sz="1600" dirty="0" err="1" smtClean="0"/>
              <a:t>distribusi</a:t>
            </a:r>
            <a:r>
              <a:rPr lang="en-US" sz="1600" dirty="0" smtClean="0"/>
              <a:t>)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dlm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memperoleh</a:t>
            </a:r>
            <a:r>
              <a:rPr lang="en-US" sz="1600" dirty="0" smtClean="0"/>
              <a:t> </a:t>
            </a:r>
            <a:r>
              <a:rPr lang="en-US" sz="1600" dirty="0" err="1" smtClean="0"/>
              <a:t>keadaan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diinginkan</a:t>
            </a:r>
            <a:r>
              <a:rPr lang="en-US" sz="1600" dirty="0" smtClean="0"/>
              <a:t> </a:t>
            </a:r>
            <a:r>
              <a:rPr lang="en-US" sz="1600" dirty="0" err="1" smtClean="0"/>
              <a:t>sesuai</a:t>
            </a:r>
            <a:r>
              <a:rPr lang="en-US" sz="1600" dirty="0" smtClean="0"/>
              <a:t> dg </a:t>
            </a:r>
            <a:r>
              <a:rPr lang="en-US" sz="1600" dirty="0" err="1" smtClean="0"/>
              <a:t>fungsi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. </a:t>
            </a:r>
          </a:p>
          <a:p>
            <a:pPr>
              <a:buNone/>
            </a:pPr>
            <a:r>
              <a:rPr lang="en-US" sz="1600" dirty="0" err="1" smtClean="0"/>
              <a:t>Beberapa</a:t>
            </a:r>
            <a:r>
              <a:rPr lang="en-US" sz="1600" dirty="0" smtClean="0"/>
              <a:t> </a:t>
            </a:r>
            <a:r>
              <a:rPr lang="en-US" sz="1600" dirty="0" err="1" smtClean="0"/>
              <a:t>faktor</a:t>
            </a:r>
            <a:r>
              <a:rPr lang="en-US" sz="1600" dirty="0" smtClean="0"/>
              <a:t> </a:t>
            </a:r>
            <a:r>
              <a:rPr lang="en-US" sz="1600" dirty="0" err="1" smtClean="0"/>
              <a:t>pertimbangan</a:t>
            </a:r>
            <a:r>
              <a:rPr lang="en-US" sz="1600" dirty="0" smtClean="0"/>
              <a:t> </a:t>
            </a:r>
            <a:r>
              <a:rPr lang="en-US" sz="1600" dirty="0" err="1" smtClean="0"/>
              <a:t>pemilihan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penyegaran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sbb</a:t>
            </a:r>
            <a:r>
              <a:rPr lang="en-US" sz="1600" dirty="0" smtClean="0"/>
              <a:t>:</a:t>
            </a:r>
          </a:p>
          <a:p>
            <a:pPr>
              <a:buAutoNum type="arabicPeriod"/>
            </a:pPr>
            <a:r>
              <a:rPr lang="en-US" sz="1600" dirty="0" err="1" smtClean="0"/>
              <a:t>Faktor</a:t>
            </a:r>
            <a:r>
              <a:rPr lang="en-US" sz="1600" dirty="0" smtClean="0"/>
              <a:t> </a:t>
            </a:r>
            <a:r>
              <a:rPr lang="en-US" sz="1600" dirty="0" err="1" smtClean="0"/>
              <a:t>kenyamanan</a:t>
            </a:r>
            <a:r>
              <a:rPr lang="en-US" sz="1600" dirty="0" smtClean="0"/>
              <a:t> : </a:t>
            </a:r>
            <a:r>
              <a:rPr lang="en-US" sz="1600" dirty="0" err="1" smtClean="0"/>
              <a:t>temperatur</a:t>
            </a:r>
            <a:r>
              <a:rPr lang="en-US" sz="1600" dirty="0" smtClean="0"/>
              <a:t> rata2, </a:t>
            </a:r>
            <a:r>
              <a:rPr lang="en-US" sz="1600" dirty="0" err="1" smtClean="0"/>
              <a:t>kelancaran</a:t>
            </a:r>
            <a:r>
              <a:rPr lang="en-US" sz="1600" dirty="0" smtClean="0"/>
              <a:t> </a:t>
            </a:r>
            <a:r>
              <a:rPr lang="en-US" sz="1600" dirty="0" err="1" smtClean="0"/>
              <a:t>aliran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, </a:t>
            </a:r>
            <a:r>
              <a:rPr lang="en-US" sz="1600" dirty="0" err="1" smtClean="0"/>
              <a:t>kebersihan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, </a:t>
            </a:r>
            <a:r>
              <a:rPr lang="en-US" sz="1600" dirty="0" err="1" smtClean="0"/>
              <a:t>kualitas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jumlah</a:t>
            </a:r>
            <a:r>
              <a:rPr lang="en-US" sz="1600" dirty="0" smtClean="0"/>
              <a:t> </a:t>
            </a:r>
            <a:r>
              <a:rPr lang="en-US" sz="1600" dirty="0" err="1" smtClean="0"/>
              <a:t>aliran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serta</a:t>
            </a:r>
            <a:r>
              <a:rPr lang="en-US" sz="1600" dirty="0" smtClean="0"/>
              <a:t> </a:t>
            </a:r>
            <a:r>
              <a:rPr lang="en-US" sz="1600" dirty="0" err="1" smtClean="0"/>
              <a:t>suara</a:t>
            </a:r>
            <a:r>
              <a:rPr lang="en-US" sz="1600" dirty="0" smtClean="0"/>
              <a:t> </a:t>
            </a:r>
            <a:r>
              <a:rPr lang="en-US" sz="1600" dirty="0" err="1" smtClean="0"/>
              <a:t>aliran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endParaRPr lang="en-US" sz="1600" dirty="0" smtClean="0"/>
          </a:p>
          <a:p>
            <a:pPr>
              <a:buAutoNum type="arabicPeriod"/>
            </a:pPr>
            <a:r>
              <a:rPr lang="en-US" sz="1600" dirty="0" err="1" smtClean="0"/>
              <a:t>Faktor</a:t>
            </a:r>
            <a:r>
              <a:rPr lang="en-US" sz="1600" dirty="0" smtClean="0"/>
              <a:t> </a:t>
            </a:r>
            <a:r>
              <a:rPr lang="en-US" sz="1600" dirty="0" err="1" smtClean="0"/>
              <a:t>ekonomi</a:t>
            </a:r>
            <a:r>
              <a:rPr lang="en-US" sz="1600" dirty="0" smtClean="0"/>
              <a:t> : </a:t>
            </a:r>
            <a:r>
              <a:rPr lang="en-US" sz="1600" dirty="0" err="1" smtClean="0"/>
              <a:t>biaya</a:t>
            </a:r>
            <a:r>
              <a:rPr lang="en-US" sz="1600" dirty="0" smtClean="0"/>
              <a:t> </a:t>
            </a:r>
            <a:r>
              <a:rPr lang="en-US" sz="1600" dirty="0" err="1" smtClean="0"/>
              <a:t>awal</a:t>
            </a:r>
            <a:r>
              <a:rPr lang="en-US" sz="1600" dirty="0" smtClean="0"/>
              <a:t>, </a:t>
            </a:r>
            <a:r>
              <a:rPr lang="en-US" sz="1600" dirty="0" err="1" smtClean="0"/>
              <a:t>biaya</a:t>
            </a:r>
            <a:r>
              <a:rPr lang="en-US" sz="1600" dirty="0" smtClean="0"/>
              <a:t> </a:t>
            </a:r>
            <a:r>
              <a:rPr lang="en-US" sz="1600" dirty="0" err="1" smtClean="0"/>
              <a:t>operasi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biaya</a:t>
            </a:r>
            <a:r>
              <a:rPr lang="en-US" sz="1600" dirty="0" smtClean="0"/>
              <a:t> </a:t>
            </a:r>
            <a:r>
              <a:rPr lang="en-US" sz="1600" dirty="0" err="1" smtClean="0"/>
              <a:t>perawatan</a:t>
            </a:r>
            <a:r>
              <a:rPr lang="en-US" sz="1600" dirty="0" smtClean="0"/>
              <a:t>. </a:t>
            </a:r>
            <a:r>
              <a:rPr lang="en-US" sz="1600" dirty="0" err="1" smtClean="0"/>
              <a:t>Beberapa</a:t>
            </a:r>
            <a:r>
              <a:rPr lang="en-US" sz="1600" dirty="0" smtClean="0"/>
              <a:t> </a:t>
            </a:r>
            <a:r>
              <a:rPr lang="en-US" sz="1600" dirty="0" err="1" smtClean="0"/>
              <a:t>faktor</a:t>
            </a:r>
            <a:r>
              <a:rPr lang="en-US" sz="1600" dirty="0" smtClean="0"/>
              <a:t> </a:t>
            </a:r>
            <a:r>
              <a:rPr lang="en-US" sz="1600" dirty="0" err="1" smtClean="0"/>
              <a:t>operasi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perawatan</a:t>
            </a:r>
            <a:r>
              <a:rPr lang="en-US" sz="1600" dirty="0" smtClean="0"/>
              <a:t> </a:t>
            </a:r>
            <a:r>
              <a:rPr lang="en-US" sz="1600" dirty="0" err="1" smtClean="0"/>
              <a:t>meliputi</a:t>
            </a:r>
            <a:r>
              <a:rPr lang="en-US" sz="1600" dirty="0" smtClean="0"/>
              <a:t> </a:t>
            </a:r>
            <a:r>
              <a:rPr lang="en-US" sz="1600" dirty="0" err="1" smtClean="0"/>
              <a:t>konstruksi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sederhana</a:t>
            </a:r>
            <a:r>
              <a:rPr lang="en-US" sz="1600" dirty="0" smtClean="0"/>
              <a:t>, </a:t>
            </a:r>
            <a:r>
              <a:rPr lang="en-US" sz="1600" dirty="0" err="1" smtClean="0"/>
              <a:t>ketahanan</a:t>
            </a:r>
            <a:r>
              <a:rPr lang="en-US" sz="1600" dirty="0" smtClean="0"/>
              <a:t> </a:t>
            </a:r>
            <a:r>
              <a:rPr lang="en-US" sz="1600" dirty="0" err="1" smtClean="0"/>
              <a:t>peralatannya</a:t>
            </a:r>
            <a:r>
              <a:rPr lang="en-US" sz="1600" dirty="0" smtClean="0"/>
              <a:t>, </a:t>
            </a:r>
            <a:r>
              <a:rPr lang="en-US" sz="1600" dirty="0" err="1" smtClean="0"/>
              <a:t>mudah</a:t>
            </a:r>
            <a:r>
              <a:rPr lang="en-US" sz="1600" dirty="0" smtClean="0"/>
              <a:t> </a:t>
            </a:r>
            <a:r>
              <a:rPr lang="en-US" sz="1600" dirty="0" err="1" smtClean="0"/>
              <a:t>perawatannya</a:t>
            </a:r>
            <a:r>
              <a:rPr lang="en-US" sz="1600" dirty="0" smtClean="0"/>
              <a:t>, </a:t>
            </a:r>
            <a:r>
              <a:rPr lang="en-US" sz="1600" dirty="0" err="1" smtClean="0"/>
              <a:t>mudah</a:t>
            </a:r>
            <a:r>
              <a:rPr lang="en-US" sz="1600" dirty="0" smtClean="0"/>
              <a:t> </a:t>
            </a:r>
            <a:r>
              <a:rPr lang="en-US" sz="1600" dirty="0" err="1" smtClean="0"/>
              <a:t>dicapai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tenaga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merawat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cukup</a:t>
            </a:r>
            <a:r>
              <a:rPr lang="en-US" sz="1600" dirty="0" smtClean="0"/>
              <a:t> </a:t>
            </a:r>
            <a:r>
              <a:rPr lang="en-US" sz="1600" dirty="0" err="1" smtClean="0"/>
              <a:t>efisien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AutoNum type="arabicPeriod"/>
            </a:pP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i="1" dirty="0" err="1" smtClean="0"/>
              <a:t>Sistem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penyegaran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udara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utk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berbagai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gedung</a:t>
            </a:r>
            <a:endParaRPr lang="en-US" sz="1600" i="1" dirty="0" smtClean="0"/>
          </a:p>
          <a:p>
            <a:pPr>
              <a:buNone/>
            </a:pPr>
            <a:r>
              <a:rPr lang="en-US" sz="1600" dirty="0" err="1" smtClean="0"/>
              <a:t>Mengingat</a:t>
            </a:r>
            <a:r>
              <a:rPr lang="en-US" sz="1600" dirty="0" smtClean="0"/>
              <a:t> </a:t>
            </a:r>
            <a:r>
              <a:rPr lang="en-US" sz="1600" dirty="0" err="1" smtClean="0"/>
              <a:t>penggunaan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penyegaran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berbagai</a:t>
            </a:r>
            <a:r>
              <a:rPr lang="en-US" sz="1600" dirty="0" smtClean="0"/>
              <a:t> </a:t>
            </a:r>
            <a:r>
              <a:rPr lang="en-US" sz="1600" dirty="0" err="1" smtClean="0"/>
              <a:t>kegiatan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berbeda2,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diperlukan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penyegaran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sesuai</a:t>
            </a:r>
            <a:r>
              <a:rPr lang="en-US" sz="1600" dirty="0" smtClean="0"/>
              <a:t> dg </a:t>
            </a:r>
            <a:r>
              <a:rPr lang="en-US" sz="1600" dirty="0" err="1" smtClean="0"/>
              <a:t>fungsi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i="1" dirty="0" err="1" smtClean="0"/>
              <a:t>Bangunan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kantor</a:t>
            </a:r>
            <a:endParaRPr lang="en-US" sz="1600" i="1" dirty="0" smtClean="0"/>
          </a:p>
          <a:p>
            <a:pPr>
              <a:buNone/>
            </a:pP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kantor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besar</a:t>
            </a:r>
            <a:r>
              <a:rPr lang="en-US" sz="1600" dirty="0" smtClean="0"/>
              <a:t>, </a:t>
            </a:r>
            <a:r>
              <a:rPr lang="en-US" sz="1600" dirty="0" err="1" smtClean="0"/>
              <a:t>penyegaran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diperlukan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memberikan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kenyamanan</a:t>
            </a:r>
            <a:r>
              <a:rPr lang="en-US" sz="1600" dirty="0" smtClean="0"/>
              <a:t> </a:t>
            </a:r>
            <a:r>
              <a:rPr lang="en-US" sz="1600" dirty="0" err="1" smtClean="0"/>
              <a:t>lingkungan</a:t>
            </a:r>
            <a:r>
              <a:rPr lang="en-US" sz="1600" dirty="0" smtClean="0"/>
              <a:t> </a:t>
            </a:r>
            <a:r>
              <a:rPr lang="en-US" sz="1600" dirty="0" err="1" smtClean="0"/>
              <a:t>kerja</a:t>
            </a:r>
            <a:r>
              <a:rPr lang="en-US" sz="1600" dirty="0" smtClean="0"/>
              <a:t>.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krn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 </a:t>
            </a:r>
            <a:r>
              <a:rPr lang="en-US" sz="1600" dirty="0" err="1" smtClean="0"/>
              <a:t>perlu</a:t>
            </a:r>
            <a:r>
              <a:rPr lang="en-US" sz="1600" dirty="0" smtClean="0"/>
              <a:t> </a:t>
            </a:r>
            <a:r>
              <a:rPr lang="en-US" sz="1600" dirty="0" err="1" smtClean="0"/>
              <a:t>ada</a:t>
            </a:r>
            <a:r>
              <a:rPr lang="en-US" sz="1600" dirty="0" smtClean="0"/>
              <a:t> </a:t>
            </a:r>
            <a:r>
              <a:rPr lang="en-US" sz="1600" dirty="0" err="1" smtClean="0"/>
              <a:t>pembagian</a:t>
            </a:r>
            <a:r>
              <a:rPr lang="en-US" sz="1600" dirty="0" smtClean="0"/>
              <a:t> </a:t>
            </a:r>
            <a:r>
              <a:rPr lang="en-US" sz="1600" dirty="0" err="1" smtClean="0"/>
              <a:t>zona</a:t>
            </a:r>
            <a:r>
              <a:rPr lang="en-US" sz="1600" dirty="0" smtClean="0"/>
              <a:t> (</a:t>
            </a:r>
            <a:r>
              <a:rPr lang="en-US" sz="1600" dirty="0" err="1" smtClean="0"/>
              <a:t>daerah</a:t>
            </a:r>
            <a:r>
              <a:rPr lang="en-US" sz="1600" dirty="0" smtClean="0"/>
              <a:t>)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terdiri</a:t>
            </a:r>
            <a:r>
              <a:rPr lang="en-US" sz="1600" dirty="0" smtClean="0"/>
              <a:t> </a:t>
            </a:r>
            <a:r>
              <a:rPr lang="en-US" sz="1600" dirty="0" err="1" smtClean="0"/>
              <a:t>dr</a:t>
            </a:r>
            <a:r>
              <a:rPr lang="en-US" sz="1600" dirty="0" smtClean="0"/>
              <a:t> </a:t>
            </a:r>
            <a:r>
              <a:rPr lang="en-US" sz="1600" dirty="0" err="1" smtClean="0"/>
              <a:t>daerah</a:t>
            </a:r>
            <a:r>
              <a:rPr lang="en-US" sz="1600" dirty="0" smtClean="0"/>
              <a:t> </a:t>
            </a:r>
            <a:r>
              <a:rPr lang="en-US" sz="1600" dirty="0" err="1" smtClean="0"/>
              <a:t>pinggir</a:t>
            </a:r>
            <a:r>
              <a:rPr lang="en-US" sz="1600" dirty="0" smtClean="0"/>
              <a:t> (perimeter)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banyak</a:t>
            </a:r>
            <a:r>
              <a:rPr lang="en-US" sz="1600" dirty="0" smtClean="0"/>
              <a:t> </a:t>
            </a:r>
            <a:r>
              <a:rPr lang="en-US" sz="1600" dirty="0" err="1" smtClean="0"/>
              <a:t>dipengaruhi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kondisi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luar</a:t>
            </a:r>
            <a:r>
              <a:rPr lang="en-US" sz="1600" dirty="0" smtClean="0"/>
              <a:t> </a:t>
            </a:r>
            <a:r>
              <a:rPr lang="en-US" sz="1600" dirty="0" err="1" smtClean="0"/>
              <a:t>gedung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daerah</a:t>
            </a:r>
            <a:r>
              <a:rPr lang="en-US" sz="1600" dirty="0" smtClean="0"/>
              <a:t> interior (</a:t>
            </a:r>
            <a:r>
              <a:rPr lang="en-US" sz="1600" dirty="0" err="1" smtClean="0"/>
              <a:t>dalam</a:t>
            </a:r>
            <a:r>
              <a:rPr lang="en-US" sz="1600" dirty="0" smtClean="0"/>
              <a:t>)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banyak</a:t>
            </a:r>
            <a:r>
              <a:rPr lang="en-US" sz="1600" dirty="0" smtClean="0"/>
              <a:t> </a:t>
            </a:r>
            <a:r>
              <a:rPr lang="en-US" sz="1600" dirty="0" err="1" smtClean="0"/>
              <a:t>dipengaruhi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luar</a:t>
            </a:r>
            <a:r>
              <a:rPr lang="en-US" sz="1600" dirty="0" smtClean="0"/>
              <a:t>. </a:t>
            </a:r>
            <a:r>
              <a:rPr lang="en-US" sz="1600" dirty="0" err="1" smtClean="0"/>
              <a:t>Biasanya</a:t>
            </a:r>
            <a:r>
              <a:rPr lang="en-US" sz="1600" dirty="0" smtClean="0"/>
              <a:t> 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penyegaran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tunggal</a:t>
            </a:r>
            <a:r>
              <a:rPr lang="en-US" sz="1600" dirty="0" smtClean="0"/>
              <a:t> </a:t>
            </a:r>
            <a:r>
              <a:rPr lang="en-US" sz="1600" dirty="0" err="1" smtClean="0"/>
              <a:t>sentral</a:t>
            </a:r>
            <a:r>
              <a:rPr lang="en-US" sz="1600" dirty="0" smtClean="0"/>
              <a:t> dg volume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bervariasi</a:t>
            </a:r>
            <a:r>
              <a:rPr lang="en-US" sz="1600" dirty="0" smtClean="0"/>
              <a:t> dg unit </a:t>
            </a:r>
            <a:r>
              <a:rPr lang="en-US" sz="1600" dirty="0" err="1" smtClean="0"/>
              <a:t>induksi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unit coil </a:t>
            </a:r>
            <a:r>
              <a:rPr lang="en-US" sz="1600" dirty="0" err="1" smtClean="0"/>
              <a:t>kipas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i="1" dirty="0" err="1" smtClean="0"/>
              <a:t>Bangunan</a:t>
            </a:r>
            <a:r>
              <a:rPr lang="en-US" sz="1600" i="1" dirty="0" smtClean="0"/>
              <a:t> Hotel</a:t>
            </a:r>
          </a:p>
          <a:p>
            <a:pPr>
              <a:buNone/>
            </a:pPr>
            <a:r>
              <a:rPr lang="en-US" sz="1600" dirty="0" err="1" smtClean="0"/>
              <a:t>Terdiri</a:t>
            </a:r>
            <a:r>
              <a:rPr lang="en-US" sz="1600" dirty="0" smtClean="0"/>
              <a:t> </a:t>
            </a:r>
            <a:r>
              <a:rPr lang="en-US" sz="1600" dirty="0" err="1" smtClean="0"/>
              <a:t>dr</a:t>
            </a:r>
            <a:r>
              <a:rPr lang="en-US" sz="1600" dirty="0" smtClean="0"/>
              <a:t> </a:t>
            </a:r>
            <a:r>
              <a:rPr lang="en-US" sz="1600" dirty="0" err="1" smtClean="0"/>
              <a:t>beberapa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kamar2 </a:t>
            </a:r>
            <a:r>
              <a:rPr lang="en-US" sz="1600" dirty="0" err="1" smtClean="0"/>
              <a:t>shg</a:t>
            </a:r>
            <a:r>
              <a:rPr lang="en-US" sz="1600" dirty="0" smtClean="0"/>
              <a:t> </a:t>
            </a:r>
            <a:r>
              <a:rPr lang="en-US" sz="1600" dirty="0" err="1" smtClean="0"/>
              <a:t>hrs</a:t>
            </a:r>
            <a:r>
              <a:rPr lang="en-US" sz="1600" dirty="0" smtClean="0"/>
              <a:t> </a:t>
            </a:r>
            <a:r>
              <a:rPr lang="en-US" sz="1600" dirty="0" err="1" smtClean="0"/>
              <a:t>menyediakan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penyegaran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. Dg </a:t>
            </a:r>
            <a:r>
              <a:rPr lang="en-US" sz="1600" dirty="0" err="1" smtClean="0"/>
              <a:t>demikian</a:t>
            </a:r>
            <a:r>
              <a:rPr lang="en-US" sz="1600" dirty="0" smtClean="0"/>
              <a:t> </a:t>
            </a:r>
            <a:r>
              <a:rPr lang="en-US" sz="1600" dirty="0" err="1" smtClean="0"/>
              <a:t>dpt</a:t>
            </a:r>
            <a:r>
              <a:rPr lang="en-US" sz="1600" dirty="0" smtClean="0"/>
              <a:t>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saluran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sentral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hall </a:t>
            </a:r>
            <a:r>
              <a:rPr lang="en-US" sz="1600" dirty="0" err="1" smtClean="0"/>
              <a:t>dan</a:t>
            </a:r>
            <a:r>
              <a:rPr lang="en-US" sz="1600" dirty="0" smtClean="0"/>
              <a:t> lobby, </a:t>
            </a:r>
            <a:r>
              <a:rPr lang="en-US" sz="1600" dirty="0" err="1" smtClean="0"/>
              <a:t>serta</a:t>
            </a:r>
            <a:r>
              <a:rPr lang="en-US" sz="1600" dirty="0" smtClean="0"/>
              <a:t> coil </a:t>
            </a:r>
            <a:r>
              <a:rPr lang="en-US" sz="1600" dirty="0" err="1" smtClean="0"/>
              <a:t>kipas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(FCU = fan coil unit) </a:t>
            </a:r>
            <a:r>
              <a:rPr lang="en-US" sz="1600" dirty="0" err="1" smtClean="0"/>
              <a:t>untuk</a:t>
            </a:r>
            <a:r>
              <a:rPr lang="en-US" sz="1600" dirty="0" smtClean="0"/>
              <a:t> kamar2 (</a:t>
            </a:r>
            <a:r>
              <a:rPr lang="en-US" sz="1600" dirty="0" err="1" smtClean="0"/>
              <a:t>gbr</a:t>
            </a:r>
            <a:r>
              <a:rPr lang="en-US" sz="1600" dirty="0" smtClean="0"/>
              <a:t> 3.9) </a:t>
            </a:r>
            <a:endParaRPr lang="en-US" sz="1600" dirty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i="1" dirty="0" err="1" smtClean="0"/>
              <a:t>Bangunan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Rumah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Sakit</a:t>
            </a:r>
            <a:endParaRPr lang="en-US" sz="1600" i="1" dirty="0" smtClean="0"/>
          </a:p>
          <a:p>
            <a:pPr marL="0" indent="0">
              <a:buNone/>
            </a:pPr>
            <a:r>
              <a:rPr lang="en-US" sz="1600" dirty="0" err="1" smtClean="0"/>
              <a:t>Utk</a:t>
            </a:r>
            <a:r>
              <a:rPr lang="en-US" sz="1600" dirty="0" smtClean="0"/>
              <a:t> RS </a:t>
            </a:r>
            <a:r>
              <a:rPr lang="en-US" sz="1600" dirty="0" err="1" smtClean="0"/>
              <a:t>baik</a:t>
            </a:r>
            <a:r>
              <a:rPr lang="en-US" sz="1600" dirty="0" smtClean="0"/>
              <a:t> </a:t>
            </a:r>
            <a:r>
              <a:rPr lang="en-US" sz="1600" dirty="0" err="1" smtClean="0"/>
              <a:t>umum</a:t>
            </a:r>
            <a:r>
              <a:rPr lang="en-US" sz="1600" dirty="0" smtClean="0"/>
              <a:t> </a:t>
            </a:r>
            <a:r>
              <a:rPr lang="en-US" sz="1600" dirty="0" err="1" smtClean="0"/>
              <a:t>maupun</a:t>
            </a:r>
            <a:r>
              <a:rPr lang="en-US" sz="1600" dirty="0" smtClean="0"/>
              <a:t> </a:t>
            </a:r>
            <a:r>
              <a:rPr lang="en-US" sz="1600" dirty="0" err="1" smtClean="0"/>
              <a:t>khusus</a:t>
            </a:r>
            <a:r>
              <a:rPr lang="en-US" sz="1600" dirty="0" smtClean="0"/>
              <a:t>, </a:t>
            </a:r>
            <a:r>
              <a:rPr lang="en-US" sz="1600" dirty="0" err="1" smtClean="0"/>
              <a:t>perlu</a:t>
            </a:r>
            <a:r>
              <a:rPr lang="en-US" sz="1600" dirty="0" smtClean="0"/>
              <a:t> </a:t>
            </a:r>
            <a:r>
              <a:rPr lang="en-US" sz="1600" dirty="0" err="1" smtClean="0"/>
              <a:t>dibedakan</a:t>
            </a:r>
            <a:r>
              <a:rPr lang="en-US" sz="1600" dirty="0" smtClean="0"/>
              <a:t> </a:t>
            </a:r>
            <a:r>
              <a:rPr lang="en-US" sz="1600" dirty="0" err="1" smtClean="0"/>
              <a:t>fungsi</a:t>
            </a:r>
            <a:r>
              <a:rPr lang="en-US" sz="1600" dirty="0" smtClean="0"/>
              <a:t> </a:t>
            </a:r>
            <a:r>
              <a:rPr lang="en-US" sz="1600" dirty="0" err="1" smtClean="0"/>
              <a:t>dr</a:t>
            </a:r>
            <a:r>
              <a:rPr lang="en-US" sz="1600" dirty="0" smtClean="0"/>
              <a:t> ruangan2 </a:t>
            </a:r>
            <a:r>
              <a:rPr lang="en-US" sz="1600" dirty="0" err="1" smtClean="0"/>
              <a:t>tsb</a:t>
            </a:r>
            <a:r>
              <a:rPr lang="en-US" sz="1600" dirty="0" smtClean="0"/>
              <a:t>. </a:t>
            </a:r>
            <a:r>
              <a:rPr lang="en-US" sz="1600" dirty="0" err="1" smtClean="0"/>
              <a:t>Ruang</a:t>
            </a:r>
            <a:r>
              <a:rPr lang="en-US" sz="1600" dirty="0" smtClean="0"/>
              <a:t> </a:t>
            </a:r>
            <a:r>
              <a:rPr lang="en-US" sz="1600" dirty="0" err="1" smtClean="0"/>
              <a:t>tunggu</a:t>
            </a:r>
            <a:r>
              <a:rPr lang="en-US" sz="1600" dirty="0" smtClean="0"/>
              <a:t> </a:t>
            </a:r>
            <a:r>
              <a:rPr lang="en-US" sz="1600" dirty="0" err="1" smtClean="0"/>
              <a:t>administrasi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pelayanan</a:t>
            </a:r>
            <a:r>
              <a:rPr lang="en-US" sz="1600" dirty="0" smtClean="0"/>
              <a:t> lain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penyegaran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spt</a:t>
            </a:r>
            <a:r>
              <a:rPr lang="en-US" sz="1600" dirty="0" smtClean="0"/>
              <a:t> di kantor2, </a:t>
            </a:r>
            <a:r>
              <a:rPr lang="en-US" sz="1600" dirty="0" err="1" smtClean="0"/>
              <a:t>tetapi</a:t>
            </a:r>
            <a:r>
              <a:rPr lang="en-US" sz="1600" dirty="0" smtClean="0"/>
              <a:t> di ruangan2 </a:t>
            </a:r>
            <a:r>
              <a:rPr lang="en-US" sz="1600" dirty="0" err="1" smtClean="0"/>
              <a:t>spt</a:t>
            </a:r>
            <a:r>
              <a:rPr lang="en-US" sz="1600" dirty="0" smtClean="0"/>
              <a:t> </a:t>
            </a:r>
            <a:r>
              <a:rPr lang="en-US" sz="1600" dirty="0" err="1" smtClean="0"/>
              <a:t>bangsal</a:t>
            </a:r>
            <a:r>
              <a:rPr lang="en-US" sz="1600" dirty="0" smtClean="0"/>
              <a:t>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penyegaran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dg unit coil </a:t>
            </a:r>
            <a:r>
              <a:rPr lang="en-US" sz="1600" dirty="0" err="1" smtClean="0"/>
              <a:t>kipas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. </a:t>
            </a:r>
            <a:r>
              <a:rPr lang="en-US" sz="1600" dirty="0" err="1" smtClean="0"/>
              <a:t>Dibuat</a:t>
            </a:r>
            <a:r>
              <a:rPr lang="en-US" sz="1600" dirty="0" smtClean="0"/>
              <a:t> </a:t>
            </a:r>
            <a:r>
              <a:rPr lang="en-US" sz="1600" dirty="0" err="1" smtClean="0"/>
              <a:t>juga</a:t>
            </a:r>
            <a:r>
              <a:rPr lang="en-US" sz="1600" dirty="0" smtClean="0"/>
              <a:t> </a:t>
            </a:r>
            <a:r>
              <a:rPr lang="en-US" sz="1600" dirty="0" err="1" smtClean="0"/>
              <a:t>saringan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selalu</a:t>
            </a:r>
            <a:r>
              <a:rPr lang="en-US" sz="1600" dirty="0" smtClean="0"/>
              <a:t> </a:t>
            </a:r>
            <a:r>
              <a:rPr lang="en-US" sz="1600" dirty="0" err="1" smtClean="0"/>
              <a:t>diperiksa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dirawat</a:t>
            </a:r>
            <a:r>
              <a:rPr lang="en-US" sz="1600" dirty="0" smtClean="0"/>
              <a:t> spy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terjadi</a:t>
            </a:r>
            <a:r>
              <a:rPr lang="en-US" sz="1600" dirty="0" smtClean="0"/>
              <a:t> </a:t>
            </a:r>
            <a:r>
              <a:rPr lang="en-US" sz="1600" dirty="0" err="1" smtClean="0"/>
              <a:t>penularan</a:t>
            </a:r>
            <a:r>
              <a:rPr lang="en-US" sz="1600" dirty="0" smtClean="0"/>
              <a:t> </a:t>
            </a:r>
            <a:r>
              <a:rPr lang="en-US" sz="1600" dirty="0" err="1" smtClean="0"/>
              <a:t>penyakit</a:t>
            </a:r>
            <a:r>
              <a:rPr lang="en-US" sz="1600" dirty="0" smtClean="0"/>
              <a:t>. Masing2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berfungsi</a:t>
            </a:r>
            <a:r>
              <a:rPr lang="en-US" sz="1600" dirty="0" smtClean="0"/>
              <a:t> </a:t>
            </a:r>
            <a:r>
              <a:rPr lang="en-US" sz="1600" dirty="0" err="1" smtClean="0"/>
              <a:t>sbg</a:t>
            </a:r>
            <a:r>
              <a:rPr lang="en-US" sz="1600" dirty="0" smtClean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perawatan</a:t>
            </a:r>
            <a:r>
              <a:rPr lang="en-US" sz="1600" dirty="0" smtClean="0"/>
              <a:t> dg </a:t>
            </a:r>
            <a:r>
              <a:rPr lang="en-US" sz="1600" dirty="0" err="1" smtClean="0"/>
              <a:t>penyakit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berbeda2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pendingin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sama</a:t>
            </a:r>
            <a:r>
              <a:rPr lang="en-US" sz="1600" dirty="0" smtClean="0"/>
              <a:t> </a:t>
            </a:r>
            <a:r>
              <a:rPr lang="en-US" sz="1600" dirty="0" err="1" smtClean="0"/>
              <a:t>spt</a:t>
            </a:r>
            <a:r>
              <a:rPr lang="en-US" sz="1600" dirty="0" smtClean="0"/>
              <a:t> </a:t>
            </a:r>
            <a:r>
              <a:rPr lang="en-US" sz="1600" dirty="0" err="1" smtClean="0"/>
              <a:t>pd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hotel.</a:t>
            </a:r>
          </a:p>
          <a:p>
            <a:pPr marL="0" indent="0">
              <a:buNone/>
            </a:pPr>
            <a:r>
              <a:rPr lang="en-US" sz="1600" i="1" dirty="0" err="1" smtClean="0"/>
              <a:t>Bangunan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Industri</a:t>
            </a:r>
            <a:endParaRPr lang="en-US" sz="1600" i="1" dirty="0" smtClean="0"/>
          </a:p>
          <a:p>
            <a:pPr marL="0" indent="0">
              <a:buNone/>
            </a:pP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penyegaran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keperluan</a:t>
            </a:r>
            <a:r>
              <a:rPr lang="en-US" sz="1600" dirty="0" smtClean="0"/>
              <a:t> </a:t>
            </a:r>
            <a:r>
              <a:rPr lang="en-US" sz="1600" dirty="0" err="1" smtClean="0"/>
              <a:t>industri</a:t>
            </a:r>
            <a:r>
              <a:rPr lang="en-US" sz="1600" dirty="0" smtClean="0"/>
              <a:t> </a:t>
            </a:r>
            <a:r>
              <a:rPr lang="en-US" sz="1600" dirty="0" err="1" smtClean="0"/>
              <a:t>dibagi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2 </a:t>
            </a:r>
            <a:r>
              <a:rPr lang="en-US" sz="1600" dirty="0" err="1" smtClean="0"/>
              <a:t>gol</a:t>
            </a:r>
            <a:r>
              <a:rPr lang="en-US" sz="1600" dirty="0" smtClean="0"/>
              <a:t> </a:t>
            </a:r>
            <a:r>
              <a:rPr lang="en-US" sz="1600" dirty="0" err="1" smtClean="0"/>
              <a:t>yaitu</a:t>
            </a:r>
            <a:r>
              <a:rPr lang="en-US" sz="1600" dirty="0" smtClean="0"/>
              <a:t>:</a:t>
            </a:r>
          </a:p>
          <a:p>
            <a:pPr marL="342900" indent="-342900">
              <a:buAutoNum type="arabicPeriod"/>
            </a:pP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penyegaran</a:t>
            </a:r>
            <a:r>
              <a:rPr lang="en-US" sz="1600" dirty="0" smtClean="0"/>
              <a:t> </a:t>
            </a:r>
            <a:r>
              <a:rPr lang="en-US" sz="1600" dirty="0" err="1" smtClean="0"/>
              <a:t>karyawan</a:t>
            </a:r>
            <a:r>
              <a:rPr lang="en-US" sz="1600" dirty="0" smtClean="0"/>
              <a:t> </a:t>
            </a:r>
          </a:p>
          <a:p>
            <a:pPr marL="342900" indent="-342900">
              <a:buAutoNum type="arabicPeriod"/>
            </a:pP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penyegaran</a:t>
            </a:r>
            <a:r>
              <a:rPr lang="en-US" sz="1600" dirty="0" smtClean="0"/>
              <a:t> </a:t>
            </a:r>
            <a:r>
              <a:rPr lang="en-US" sz="1600" dirty="0" err="1" smtClean="0"/>
              <a:t>industri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Dg </a:t>
            </a:r>
            <a:r>
              <a:rPr lang="en-US" sz="1600" dirty="0" err="1" smtClean="0"/>
              <a:t>pertimbangan</a:t>
            </a:r>
            <a:r>
              <a:rPr lang="en-US" sz="1600" dirty="0" smtClean="0"/>
              <a:t> </a:t>
            </a:r>
            <a:r>
              <a:rPr lang="en-US" sz="1600" dirty="0" err="1" smtClean="0"/>
              <a:t>kelembaban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dlm</a:t>
            </a:r>
            <a:r>
              <a:rPr lang="en-US" sz="1600" dirty="0" smtClean="0"/>
              <a:t> proses </a:t>
            </a:r>
            <a:r>
              <a:rPr lang="en-US" sz="1600" dirty="0" err="1" smtClean="0"/>
              <a:t>industri</a:t>
            </a:r>
            <a:r>
              <a:rPr lang="en-US" sz="1600" dirty="0" smtClean="0"/>
              <a:t> (</a:t>
            </a:r>
            <a:r>
              <a:rPr lang="en-US" sz="1600" dirty="0" err="1" smtClean="0"/>
              <a:t>jenis</a:t>
            </a:r>
            <a:r>
              <a:rPr lang="en-US" sz="1600" dirty="0" smtClean="0"/>
              <a:t> 	</a:t>
            </a:r>
            <a:r>
              <a:rPr lang="en-US" sz="1600" dirty="0" err="1" smtClean="0"/>
              <a:t>produksinya</a:t>
            </a:r>
            <a:r>
              <a:rPr lang="en-US" sz="1600" dirty="0" smtClean="0"/>
              <a:t>).</a:t>
            </a:r>
          </a:p>
          <a:p>
            <a:pPr marL="0" indent="0">
              <a:buNone/>
            </a:pPr>
            <a:r>
              <a:rPr lang="en-US" sz="1600" i="1" dirty="0" err="1" smtClean="0"/>
              <a:t>Bangunan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Rumah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Tinggal</a:t>
            </a:r>
            <a:endParaRPr lang="en-US" sz="1600" i="1" dirty="0" smtClean="0"/>
          </a:p>
          <a:p>
            <a:pPr marL="0" indent="0">
              <a:buNone/>
            </a:pPr>
            <a:r>
              <a:rPr lang="en-US" sz="1600" dirty="0" smtClean="0"/>
              <a:t>Rumah2 </a:t>
            </a:r>
            <a:r>
              <a:rPr lang="en-US" sz="1600" dirty="0" err="1" smtClean="0"/>
              <a:t>besar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ruang</a:t>
            </a:r>
            <a:r>
              <a:rPr lang="en-US" sz="1600" dirty="0" smtClean="0"/>
              <a:t> </a:t>
            </a:r>
            <a:r>
              <a:rPr lang="en-US" sz="1600" dirty="0" err="1" smtClean="0"/>
              <a:t>mesin</a:t>
            </a:r>
            <a:r>
              <a:rPr lang="en-US" sz="1600" dirty="0" smtClean="0"/>
              <a:t> dg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penyegaran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saluran</a:t>
            </a:r>
            <a:r>
              <a:rPr lang="en-US" sz="1600" dirty="0" smtClean="0"/>
              <a:t> </a:t>
            </a:r>
            <a:r>
              <a:rPr lang="en-US" sz="1600" dirty="0" err="1" smtClean="0"/>
              <a:t>tunggal</a:t>
            </a:r>
            <a:r>
              <a:rPr lang="en-US" sz="1600" dirty="0" smtClean="0"/>
              <a:t> </a:t>
            </a:r>
            <a:r>
              <a:rPr lang="en-US" sz="1600" dirty="0" err="1" smtClean="0"/>
              <a:t>sentral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unit </a:t>
            </a:r>
            <a:r>
              <a:rPr lang="en-US" sz="1600" dirty="0" err="1" smtClean="0"/>
              <a:t>paket</a:t>
            </a:r>
            <a:r>
              <a:rPr lang="en-US" sz="1600" dirty="0" smtClean="0"/>
              <a:t>.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mendinginkan</a:t>
            </a:r>
            <a:r>
              <a:rPr lang="en-US" sz="1600" dirty="0" smtClean="0"/>
              <a:t> </a:t>
            </a:r>
            <a:r>
              <a:rPr lang="en-US" sz="1600" dirty="0" err="1" smtClean="0"/>
              <a:t>rumah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apartemen</a:t>
            </a:r>
            <a:r>
              <a:rPr lang="en-US" sz="1600" dirty="0" smtClean="0"/>
              <a:t> </a:t>
            </a:r>
            <a:r>
              <a:rPr lang="en-US" sz="1600" dirty="0" err="1" smtClean="0"/>
              <a:t>biasanya</a:t>
            </a:r>
            <a:r>
              <a:rPr lang="en-US" sz="1600" dirty="0" smtClean="0"/>
              <a:t> 1 </a:t>
            </a:r>
            <a:r>
              <a:rPr lang="en-US" sz="1600" dirty="0" err="1" smtClean="0"/>
              <a:t>atau</a:t>
            </a:r>
            <a:r>
              <a:rPr lang="en-US" sz="1600" dirty="0" smtClean="0"/>
              <a:t> 2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dilayani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1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pendingin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saluran</a:t>
            </a:r>
            <a:r>
              <a:rPr lang="en-US" sz="1600" dirty="0" smtClean="0"/>
              <a:t> </a:t>
            </a:r>
            <a:r>
              <a:rPr lang="en-US" sz="1600" dirty="0" err="1" smtClean="0"/>
              <a:t>tunggal</a:t>
            </a:r>
            <a:r>
              <a:rPr lang="en-US" sz="1600" dirty="0" smtClean="0"/>
              <a:t> </a:t>
            </a:r>
            <a:r>
              <a:rPr lang="en-US" sz="1600" dirty="0" err="1" smtClean="0"/>
              <a:t>sentral</a:t>
            </a:r>
            <a:r>
              <a:rPr lang="en-US" sz="1600" dirty="0" smtClean="0"/>
              <a:t> (AC split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multisplit</a:t>
            </a:r>
            <a:r>
              <a:rPr lang="en-US" sz="1600" dirty="0" smtClean="0"/>
              <a:t>) </a:t>
            </a:r>
            <a:r>
              <a:rPr lang="en-US" sz="1600" dirty="0" err="1" smtClean="0"/>
              <a:t>gbr</a:t>
            </a:r>
            <a:r>
              <a:rPr lang="en-US" sz="1600" dirty="0" smtClean="0"/>
              <a:t> 3.10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47827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dirty="0" err="1" smtClean="0"/>
              <a:t>Penempatan</a:t>
            </a:r>
            <a:r>
              <a:rPr lang="en-US" sz="1600" dirty="0" smtClean="0"/>
              <a:t> </a:t>
            </a:r>
            <a:r>
              <a:rPr lang="en-US" sz="1600" dirty="0" err="1" smtClean="0"/>
              <a:t>ruang</a:t>
            </a:r>
            <a:r>
              <a:rPr lang="en-US" sz="1600" dirty="0" smtClean="0"/>
              <a:t> AC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distribusi</a:t>
            </a:r>
            <a:r>
              <a:rPr lang="en-US" sz="1600" dirty="0" smtClean="0"/>
              <a:t> </a:t>
            </a:r>
            <a:r>
              <a:rPr lang="en-US" sz="1600" dirty="0" err="1" smtClean="0"/>
              <a:t>pengudaraan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merancang</a:t>
            </a:r>
            <a:r>
              <a:rPr lang="en-US" sz="1600" dirty="0" smtClean="0"/>
              <a:t> </a:t>
            </a:r>
            <a:r>
              <a:rPr lang="en-US" sz="1600" dirty="0" err="1" smtClean="0"/>
              <a:t>penempatan</a:t>
            </a:r>
            <a:r>
              <a:rPr lang="en-US" sz="1600" dirty="0" smtClean="0"/>
              <a:t> </a:t>
            </a:r>
            <a:r>
              <a:rPr lang="en-US" sz="1600" dirty="0" err="1" smtClean="0"/>
              <a:t>ruang</a:t>
            </a:r>
            <a:r>
              <a:rPr lang="en-US" sz="1600" dirty="0" smtClean="0"/>
              <a:t> AC </a:t>
            </a:r>
            <a:r>
              <a:rPr lang="en-US" sz="1600" dirty="0" err="1" smtClean="0"/>
              <a:t>diperlukan</a:t>
            </a:r>
            <a:r>
              <a:rPr lang="en-US" sz="1600" dirty="0" smtClean="0"/>
              <a:t> </a:t>
            </a:r>
            <a:r>
              <a:rPr lang="en-US" sz="1600" dirty="0" err="1" smtClean="0"/>
              <a:t>beberapa</a:t>
            </a:r>
            <a:r>
              <a:rPr lang="en-US" sz="1600" dirty="0" smtClean="0"/>
              <a:t> </a:t>
            </a:r>
            <a:r>
              <a:rPr lang="en-US" sz="1600" dirty="0" err="1" smtClean="0"/>
              <a:t>cara</a:t>
            </a:r>
            <a:r>
              <a:rPr lang="en-US" sz="1600" dirty="0" smtClean="0"/>
              <a:t>:</a:t>
            </a:r>
          </a:p>
          <a:p>
            <a:pPr marL="342900" indent="-342900">
              <a:buAutoNum type="arabicPeriod"/>
            </a:pPr>
            <a:r>
              <a:rPr lang="en-US" sz="1600" dirty="0" err="1" smtClean="0"/>
              <a:t>Ruang</a:t>
            </a:r>
            <a:r>
              <a:rPr lang="en-US" sz="1600" dirty="0" smtClean="0"/>
              <a:t> AC </a:t>
            </a:r>
            <a:r>
              <a:rPr lang="en-US" sz="1600" dirty="0" err="1" smtClean="0"/>
              <a:t>terletak</a:t>
            </a:r>
            <a:r>
              <a:rPr lang="en-US" sz="1600" dirty="0" smtClean="0"/>
              <a:t> </a:t>
            </a:r>
            <a:r>
              <a:rPr lang="en-US" sz="1600" dirty="0" err="1" smtClean="0"/>
              <a:t>ditengah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diberikan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pengudaraan</a:t>
            </a:r>
            <a:r>
              <a:rPr lang="en-US" sz="1600" dirty="0" smtClean="0"/>
              <a:t>.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paling </a:t>
            </a:r>
            <a:r>
              <a:rPr lang="en-US" sz="1600" dirty="0" err="1" smtClean="0"/>
              <a:t>efisien</a:t>
            </a:r>
            <a:r>
              <a:rPr lang="en-US" sz="1600" dirty="0" smtClean="0"/>
              <a:t> </a:t>
            </a:r>
            <a:r>
              <a:rPr lang="en-US" sz="1600" dirty="0" err="1" smtClean="0"/>
              <a:t>baik</a:t>
            </a:r>
            <a:r>
              <a:rPr lang="en-US" sz="1600" dirty="0" smtClean="0"/>
              <a:t> </a:t>
            </a:r>
            <a:r>
              <a:rPr lang="en-US" sz="1600" dirty="0" err="1" smtClean="0"/>
              <a:t>pemipaan</a:t>
            </a:r>
            <a:r>
              <a:rPr lang="en-US" sz="1600" dirty="0" smtClean="0"/>
              <a:t> </a:t>
            </a:r>
            <a:r>
              <a:rPr lang="en-US" sz="1600" dirty="0" err="1" smtClean="0"/>
              <a:t>maupun</a:t>
            </a:r>
            <a:r>
              <a:rPr lang="en-US" sz="1600" dirty="0" smtClean="0"/>
              <a:t> </a:t>
            </a:r>
            <a:r>
              <a:rPr lang="en-US" sz="1600" dirty="0" err="1" smtClean="0"/>
              <a:t>penyebaran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udaranya</a:t>
            </a:r>
            <a:r>
              <a:rPr lang="en-US" sz="16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1600" dirty="0" err="1" smtClean="0"/>
              <a:t>Ruang</a:t>
            </a:r>
            <a:r>
              <a:rPr lang="en-US" sz="1600" dirty="0" smtClean="0"/>
              <a:t> AC </a:t>
            </a:r>
            <a:r>
              <a:rPr lang="en-US" sz="1600" dirty="0" err="1" smtClean="0"/>
              <a:t>terletak</a:t>
            </a:r>
            <a:r>
              <a:rPr lang="en-US" sz="1600" dirty="0" smtClean="0"/>
              <a:t> </a:t>
            </a:r>
            <a:r>
              <a:rPr lang="en-US" sz="1600" dirty="0" err="1" smtClean="0"/>
              <a:t>langsung</a:t>
            </a:r>
            <a:r>
              <a:rPr lang="en-US" sz="1600" dirty="0" smtClean="0"/>
              <a:t> </a:t>
            </a:r>
            <a:r>
              <a:rPr lang="en-US" sz="1600" dirty="0" err="1" smtClean="0"/>
              <a:t>berhadapan</a:t>
            </a:r>
            <a:r>
              <a:rPr lang="en-US" sz="1600" dirty="0" smtClean="0"/>
              <a:t> dg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diberikan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pengudaraan</a:t>
            </a:r>
            <a:r>
              <a:rPr lang="en-US" sz="1600" dirty="0" smtClean="0"/>
              <a:t>. </a:t>
            </a:r>
            <a:r>
              <a:rPr lang="en-US" sz="1600" dirty="0" err="1" smtClean="0"/>
              <a:t>Kerugiannya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pengurangan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alam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terhalangnya</a:t>
            </a:r>
            <a:r>
              <a:rPr lang="en-US" sz="1600" dirty="0" smtClean="0"/>
              <a:t> </a:t>
            </a:r>
            <a:r>
              <a:rPr lang="en-US" sz="1600" dirty="0" err="1" smtClean="0"/>
              <a:t>pandangan</a:t>
            </a:r>
            <a:r>
              <a:rPr lang="en-US" sz="16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1600" dirty="0" err="1" smtClean="0"/>
              <a:t>Ruang</a:t>
            </a:r>
            <a:r>
              <a:rPr lang="en-US" sz="1600" dirty="0" smtClean="0"/>
              <a:t> AC </a:t>
            </a:r>
            <a:r>
              <a:rPr lang="en-US" sz="1600" dirty="0" err="1" smtClean="0"/>
              <a:t>berada</a:t>
            </a:r>
            <a:r>
              <a:rPr lang="en-US" sz="1600" dirty="0" smtClean="0"/>
              <a:t> </a:t>
            </a:r>
            <a:r>
              <a:rPr lang="en-US" sz="1600" dirty="0" err="1" smtClean="0"/>
              <a:t>diluar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. </a:t>
            </a:r>
            <a:r>
              <a:rPr lang="en-US" sz="1600" dirty="0" err="1" smtClean="0"/>
              <a:t>Kerugiannya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pemipaan</a:t>
            </a:r>
            <a:r>
              <a:rPr lang="en-US" sz="1600" dirty="0" smtClean="0"/>
              <a:t> </a:t>
            </a:r>
            <a:r>
              <a:rPr lang="en-US" sz="1600" dirty="0" err="1" smtClean="0"/>
              <a:t>isolasi</a:t>
            </a:r>
            <a:r>
              <a:rPr lang="en-US" sz="1600" dirty="0" smtClean="0"/>
              <a:t> </a:t>
            </a:r>
            <a:r>
              <a:rPr lang="en-US" sz="1600" dirty="0" err="1" smtClean="0"/>
              <a:t>dr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dingin</a:t>
            </a:r>
            <a:r>
              <a:rPr lang="en-US" sz="1600" dirty="0" smtClean="0"/>
              <a:t> </a:t>
            </a:r>
            <a:r>
              <a:rPr lang="en-US" sz="1600" dirty="0" err="1" smtClean="0"/>
              <a:t>banyak</a:t>
            </a:r>
            <a:r>
              <a:rPr lang="en-US" sz="1600" dirty="0" smtClean="0"/>
              <a:t> </a:t>
            </a:r>
            <a:r>
              <a:rPr lang="en-US" sz="1600" dirty="0" err="1" smtClean="0"/>
              <a:t>terbuang</a:t>
            </a:r>
            <a:r>
              <a:rPr lang="en-US" sz="1600" dirty="0" smtClean="0"/>
              <a:t>. </a:t>
            </a:r>
            <a:r>
              <a:rPr lang="en-US" sz="1600" dirty="0" err="1" smtClean="0"/>
              <a:t>Keuntungannya</a:t>
            </a:r>
            <a:r>
              <a:rPr lang="en-US" sz="1600" dirty="0" smtClean="0"/>
              <a:t> </a:t>
            </a:r>
            <a:r>
              <a:rPr lang="en-US" sz="1600" dirty="0" err="1" smtClean="0"/>
              <a:t>hanya</a:t>
            </a:r>
            <a:r>
              <a:rPr lang="en-US" sz="1600" dirty="0" smtClean="0"/>
              <a:t> </a:t>
            </a:r>
            <a:r>
              <a:rPr lang="en-US" sz="1600" dirty="0" err="1" smtClean="0"/>
              <a:t>memudahkan</a:t>
            </a:r>
            <a:r>
              <a:rPr lang="en-US" sz="1600" dirty="0" smtClean="0"/>
              <a:t> </a:t>
            </a:r>
            <a:r>
              <a:rPr lang="en-US" sz="1600" dirty="0" err="1" smtClean="0"/>
              <a:t>servis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kebutuhan</a:t>
            </a:r>
            <a:r>
              <a:rPr lang="en-US" sz="1600" dirty="0" smtClean="0"/>
              <a:t> air </a:t>
            </a:r>
            <a:r>
              <a:rPr lang="en-US" sz="1600" dirty="0" err="1" smtClean="0"/>
              <a:t>utk</a:t>
            </a:r>
            <a:r>
              <a:rPr lang="en-US" sz="1600" dirty="0" smtClean="0"/>
              <a:t> AC</a:t>
            </a:r>
          </a:p>
          <a:p>
            <a:pPr marL="342900" indent="-342900">
              <a:buAutoNum type="arabicPeriod"/>
            </a:pPr>
            <a:r>
              <a:rPr lang="en-US" sz="1600" dirty="0" err="1" smtClean="0"/>
              <a:t>Ruang</a:t>
            </a:r>
            <a:r>
              <a:rPr lang="en-US" sz="1600" dirty="0" smtClean="0"/>
              <a:t> AC </a:t>
            </a:r>
            <a:r>
              <a:rPr lang="en-US" sz="1600" dirty="0" err="1" smtClean="0"/>
              <a:t>terletak</a:t>
            </a:r>
            <a:r>
              <a:rPr lang="en-US" sz="1600" dirty="0" smtClean="0"/>
              <a:t> </a:t>
            </a:r>
            <a:r>
              <a:rPr lang="en-US" sz="1600" dirty="0" err="1" smtClean="0"/>
              <a:t>diantara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didistribusi</a:t>
            </a:r>
            <a:r>
              <a:rPr lang="en-US" sz="1600" dirty="0" smtClean="0"/>
              <a:t> </a:t>
            </a:r>
            <a:r>
              <a:rPr lang="en-US" sz="1600" dirty="0" err="1" smtClean="0"/>
              <a:t>penghawaan</a:t>
            </a:r>
            <a:r>
              <a:rPr lang="en-US" sz="1600" dirty="0" smtClean="0"/>
              <a:t> (gb3 3.11)</a:t>
            </a:r>
          </a:p>
          <a:p>
            <a:pPr marL="0" indent="0">
              <a:buNone/>
            </a:pP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pendistribusian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dingin</a:t>
            </a:r>
            <a:r>
              <a:rPr lang="en-US" sz="1600" dirty="0" smtClean="0"/>
              <a:t> </a:t>
            </a:r>
            <a:r>
              <a:rPr lang="en-US" sz="1600" dirty="0" err="1" smtClean="0"/>
              <a:t>dr</a:t>
            </a:r>
            <a:r>
              <a:rPr lang="en-US" sz="1600" dirty="0" smtClean="0"/>
              <a:t> </a:t>
            </a:r>
            <a:r>
              <a:rPr lang="en-US" sz="1600" dirty="0" err="1" smtClean="0"/>
              <a:t>ruang</a:t>
            </a:r>
            <a:r>
              <a:rPr lang="en-US" sz="1600" dirty="0" smtClean="0"/>
              <a:t> </a:t>
            </a:r>
            <a:r>
              <a:rPr lang="en-US" sz="1600" dirty="0" err="1" smtClean="0"/>
              <a:t>mesin</a:t>
            </a:r>
            <a:r>
              <a:rPr lang="en-US" sz="1600" dirty="0" smtClean="0"/>
              <a:t> AC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memerlukan</a:t>
            </a:r>
            <a:r>
              <a:rPr lang="en-US" sz="1600" dirty="0" smtClean="0"/>
              <a:t>, </a:t>
            </a:r>
            <a:r>
              <a:rPr lang="en-US" sz="1600" dirty="0" err="1" smtClean="0"/>
              <a:t>terdapat</a:t>
            </a:r>
            <a:r>
              <a:rPr lang="en-US" sz="1600" dirty="0" smtClean="0"/>
              <a:t> 3 </a:t>
            </a:r>
            <a:r>
              <a:rPr lang="en-US" sz="1600" dirty="0" err="1" smtClean="0"/>
              <a:t>cara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pendistribusian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err="1" smtClean="0"/>
              <a:t>Sistem</a:t>
            </a:r>
            <a:r>
              <a:rPr lang="en-US" sz="1600" dirty="0" smtClean="0"/>
              <a:t> radial pattern, </a:t>
            </a:r>
            <a:r>
              <a:rPr lang="en-US" sz="1600" dirty="0" err="1" smtClean="0"/>
              <a:t>dpt</a:t>
            </a:r>
            <a:r>
              <a:rPr lang="en-US" sz="1600" dirty="0" smtClean="0"/>
              <a:t> </a:t>
            </a:r>
            <a:r>
              <a:rPr lang="en-US" sz="1600" dirty="0" err="1" smtClean="0"/>
              <a:t>memperpendek</a:t>
            </a:r>
            <a:r>
              <a:rPr lang="en-US" sz="1600" dirty="0" smtClean="0"/>
              <a:t> </a:t>
            </a:r>
            <a:r>
              <a:rPr lang="en-US" sz="1600" dirty="0" err="1" smtClean="0"/>
              <a:t>jangkauan</a:t>
            </a:r>
            <a:r>
              <a:rPr lang="en-US" sz="1600" dirty="0" smtClean="0"/>
              <a:t>/</a:t>
            </a:r>
            <a:r>
              <a:rPr lang="en-US" sz="1600" dirty="0" err="1" smtClean="0"/>
              <a:t>pemipaan</a:t>
            </a:r>
            <a:r>
              <a:rPr lang="en-US" sz="1600" dirty="0" smtClean="0"/>
              <a:t> </a:t>
            </a:r>
            <a:r>
              <a:rPr lang="en-US" sz="1600" dirty="0" err="1" smtClean="0"/>
              <a:t>pengudaraan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err="1" smtClean="0"/>
              <a:t>Sistem</a:t>
            </a:r>
            <a:r>
              <a:rPr lang="en-US" sz="1600" dirty="0" smtClean="0"/>
              <a:t> perimeter loop, </a:t>
            </a:r>
            <a:r>
              <a:rPr lang="en-US" sz="1600" dirty="0" err="1" smtClean="0"/>
              <a:t>membuat</a:t>
            </a:r>
            <a:r>
              <a:rPr lang="en-US" sz="1600" dirty="0" smtClean="0"/>
              <a:t> </a:t>
            </a:r>
            <a:r>
              <a:rPr lang="en-US" sz="1600" dirty="0" err="1" smtClean="0"/>
              <a:t>pemipaan</a:t>
            </a:r>
            <a:r>
              <a:rPr lang="en-US" sz="1600" dirty="0" smtClean="0"/>
              <a:t> </a:t>
            </a:r>
            <a:r>
              <a:rPr lang="en-US" sz="1600" dirty="0" err="1" smtClean="0"/>
              <a:t>melingkar</a:t>
            </a:r>
            <a:r>
              <a:rPr lang="en-US" sz="1600" dirty="0" smtClean="0"/>
              <a:t> </a:t>
            </a:r>
            <a:r>
              <a:rPr lang="en-US" sz="1600" dirty="0" err="1" smtClean="0"/>
              <a:t>shg</a:t>
            </a:r>
            <a:r>
              <a:rPr lang="en-US" sz="1600" dirty="0" smtClean="0"/>
              <a:t> </a:t>
            </a:r>
            <a:r>
              <a:rPr lang="en-US" sz="1600" dirty="0" err="1" smtClean="0"/>
              <a:t>kekuatan</a:t>
            </a:r>
            <a:r>
              <a:rPr lang="en-US" sz="1600" dirty="0" smtClean="0"/>
              <a:t> </a:t>
            </a:r>
            <a:r>
              <a:rPr lang="en-US" sz="1600" dirty="0" err="1" smtClean="0"/>
              <a:t>pancaran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dingin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mempunyai</a:t>
            </a:r>
            <a:r>
              <a:rPr lang="en-US" sz="1600" dirty="0" smtClean="0"/>
              <a:t> </a:t>
            </a:r>
            <a:r>
              <a:rPr lang="en-US" sz="1600" dirty="0" err="1" smtClean="0"/>
              <a:t>nilai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sama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err="1" smtClean="0"/>
              <a:t>Sistem</a:t>
            </a:r>
            <a:r>
              <a:rPr lang="en-US" sz="1600" dirty="0" smtClean="0"/>
              <a:t> lateral,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paling </a:t>
            </a:r>
            <a:r>
              <a:rPr lang="en-US" sz="1600" dirty="0" err="1" smtClean="0"/>
              <a:t>praktis</a:t>
            </a:r>
            <a:r>
              <a:rPr lang="en-US" sz="1600" dirty="0" smtClean="0"/>
              <a:t> dg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pemipaan</a:t>
            </a:r>
            <a:r>
              <a:rPr lang="en-US" sz="1600" dirty="0" smtClean="0"/>
              <a:t> </a:t>
            </a:r>
            <a:r>
              <a:rPr lang="en-US" sz="1600" dirty="0" err="1" smtClean="0"/>
              <a:t>utama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cabang</a:t>
            </a:r>
            <a:r>
              <a:rPr lang="en-US" sz="1600" dirty="0" smtClean="0"/>
              <a:t> (</a:t>
            </a:r>
            <a:r>
              <a:rPr lang="en-US" sz="1600" dirty="0" err="1" smtClean="0"/>
              <a:t>gbr</a:t>
            </a:r>
            <a:r>
              <a:rPr lang="en-US" sz="1600" dirty="0" smtClean="0"/>
              <a:t> 3.12)</a:t>
            </a:r>
          </a:p>
          <a:p>
            <a:pPr marL="0" indent="0">
              <a:buNone/>
            </a:pP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pemipaan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kembali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ruang</a:t>
            </a:r>
            <a:r>
              <a:rPr lang="en-US" sz="1600" dirty="0" smtClean="0"/>
              <a:t> </a:t>
            </a:r>
            <a:r>
              <a:rPr lang="en-US" sz="1600" dirty="0" err="1" smtClean="0"/>
              <a:t>mesin</a:t>
            </a:r>
            <a:r>
              <a:rPr lang="en-US" sz="1600" dirty="0" smtClean="0"/>
              <a:t> </a:t>
            </a:r>
            <a:r>
              <a:rPr lang="en-US" sz="1600" dirty="0" err="1" smtClean="0"/>
              <a:t>diperlukan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sama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planum</a:t>
            </a:r>
            <a:r>
              <a:rPr lang="en-US" sz="1600" dirty="0" smtClean="0"/>
              <a:t> (</a:t>
            </a:r>
            <a:r>
              <a:rPr lang="en-US" sz="1600" dirty="0" err="1" smtClean="0"/>
              <a:t>tanpa</a:t>
            </a:r>
            <a:r>
              <a:rPr lang="en-US" sz="1600" dirty="0" smtClean="0"/>
              <a:t> </a:t>
            </a:r>
            <a:r>
              <a:rPr lang="en-US" sz="1600" dirty="0" err="1" smtClean="0"/>
              <a:t>pipa</a:t>
            </a:r>
            <a:r>
              <a:rPr lang="en-US" sz="1600" dirty="0" smtClean="0"/>
              <a:t>).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63284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i="1" dirty="0" err="1" smtClean="0"/>
              <a:t>Mesin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Pendingin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pada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Bangunan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Bertingkat</a:t>
            </a:r>
            <a:endParaRPr lang="en-US" sz="1600" i="1" dirty="0" smtClean="0"/>
          </a:p>
          <a:p>
            <a:pPr marL="0" indent="0">
              <a:buNone/>
            </a:pP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mendinginkan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pd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banguan</a:t>
            </a:r>
            <a:r>
              <a:rPr lang="en-US" sz="1600" dirty="0" smtClean="0"/>
              <a:t> </a:t>
            </a:r>
            <a:r>
              <a:rPr lang="en-US" sz="1600" dirty="0" err="1" smtClean="0"/>
              <a:t>bertingkat</a:t>
            </a:r>
            <a:r>
              <a:rPr lang="en-US" sz="1600" dirty="0" smtClean="0"/>
              <a:t> </a:t>
            </a:r>
            <a:r>
              <a:rPr lang="en-US" sz="1600" dirty="0" err="1" smtClean="0"/>
              <a:t>tinggi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berfungsi</a:t>
            </a:r>
            <a:r>
              <a:rPr lang="en-US" sz="1600" dirty="0" smtClean="0"/>
              <a:t> </a:t>
            </a:r>
            <a:r>
              <a:rPr lang="en-US" sz="1600" dirty="0" err="1" smtClean="0"/>
              <a:t>sbg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perkantoran</a:t>
            </a:r>
            <a:r>
              <a:rPr lang="en-US" sz="1600" dirty="0" smtClean="0"/>
              <a:t>, </a:t>
            </a:r>
            <a:r>
              <a:rPr lang="en-US" sz="1600" dirty="0" err="1" smtClean="0"/>
              <a:t>pertokoan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sarana</a:t>
            </a:r>
            <a:r>
              <a:rPr lang="en-US" sz="1600" dirty="0" smtClean="0"/>
              <a:t> kegiatan2 </a:t>
            </a:r>
            <a:r>
              <a:rPr lang="en-US" sz="1600" dirty="0" err="1" smtClean="0"/>
              <a:t>masyarakat</a:t>
            </a:r>
            <a:r>
              <a:rPr lang="en-US" sz="1600" dirty="0" smtClean="0"/>
              <a:t> </a:t>
            </a:r>
            <a:r>
              <a:rPr lang="en-US" sz="1600" dirty="0" err="1" smtClean="0"/>
              <a:t>umum</a:t>
            </a:r>
            <a:r>
              <a:rPr lang="en-US" sz="1600" dirty="0" smtClean="0"/>
              <a:t> </a:t>
            </a:r>
            <a:r>
              <a:rPr lang="en-US" sz="1600" dirty="0" err="1" smtClean="0"/>
              <a:t>hrs</a:t>
            </a:r>
            <a:r>
              <a:rPr lang="en-US" sz="1600" dirty="0" smtClean="0"/>
              <a:t> </a:t>
            </a:r>
            <a:r>
              <a:rPr lang="en-US" sz="1600" dirty="0" err="1" smtClean="0"/>
              <a:t>mempunyai</a:t>
            </a:r>
            <a:r>
              <a:rPr lang="en-US" sz="1600" dirty="0" smtClean="0"/>
              <a:t> </a:t>
            </a:r>
            <a:r>
              <a:rPr lang="en-US" sz="1600" dirty="0" err="1" smtClean="0"/>
              <a:t>kekuatan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kapasitas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besar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err="1" smtClean="0"/>
              <a:t>mesin</a:t>
            </a:r>
            <a:r>
              <a:rPr lang="en-US" sz="1600" dirty="0" smtClean="0"/>
              <a:t> </a:t>
            </a:r>
            <a:r>
              <a:rPr lang="en-US" sz="1600" dirty="0" err="1" smtClean="0"/>
              <a:t>pendingin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 </a:t>
            </a:r>
            <a:r>
              <a:rPr lang="en-US" sz="1600" dirty="0" err="1" smtClean="0"/>
              <a:t>berisi</a:t>
            </a:r>
            <a:r>
              <a:rPr lang="en-US" sz="1600" dirty="0" smtClean="0"/>
              <a:t> </a:t>
            </a:r>
            <a:r>
              <a:rPr lang="en-US" sz="1600" dirty="0" err="1" smtClean="0"/>
              <a:t>kompresor</a:t>
            </a:r>
            <a:r>
              <a:rPr lang="en-US" sz="1600" dirty="0" smtClean="0"/>
              <a:t>, </a:t>
            </a:r>
            <a:r>
              <a:rPr lang="en-US" sz="1600" dirty="0" err="1" smtClean="0"/>
              <a:t>kondesor</a:t>
            </a:r>
            <a:r>
              <a:rPr lang="en-US" sz="1600" dirty="0" smtClean="0"/>
              <a:t>, evaporator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kipas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diletakan</a:t>
            </a:r>
            <a:r>
              <a:rPr lang="en-US" sz="1600" dirty="0" smtClean="0"/>
              <a:t> di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tertutup</a:t>
            </a:r>
            <a:r>
              <a:rPr lang="en-US" sz="1600" dirty="0" smtClean="0"/>
              <a:t>. </a:t>
            </a:r>
            <a:r>
              <a:rPr lang="en-US" sz="1600" dirty="0" err="1" smtClean="0"/>
              <a:t>Mesin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 </a:t>
            </a:r>
            <a:r>
              <a:rPr lang="en-US" sz="1600" dirty="0" err="1" smtClean="0"/>
              <a:t>diletakan</a:t>
            </a:r>
            <a:r>
              <a:rPr lang="en-US" sz="1600" dirty="0" smtClean="0"/>
              <a:t> </a:t>
            </a:r>
            <a:r>
              <a:rPr lang="en-US" sz="1600" dirty="0" err="1" smtClean="0"/>
              <a:t>diatas</a:t>
            </a:r>
            <a:r>
              <a:rPr lang="en-US" sz="1600" dirty="0" smtClean="0"/>
              <a:t> </a:t>
            </a:r>
            <a:r>
              <a:rPr lang="en-US" sz="1600" dirty="0" err="1" smtClean="0"/>
              <a:t>lantai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berpondasi</a:t>
            </a:r>
            <a:r>
              <a:rPr lang="en-US" sz="1600" dirty="0" smtClean="0"/>
              <a:t> </a:t>
            </a:r>
            <a:r>
              <a:rPr lang="en-US" sz="1600" dirty="0" err="1" smtClean="0"/>
              <a:t>kuat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mencegah</a:t>
            </a:r>
            <a:r>
              <a:rPr lang="en-US" sz="1600" dirty="0" smtClean="0"/>
              <a:t> </a:t>
            </a:r>
            <a:r>
              <a:rPr lang="en-US" sz="1600" dirty="0" err="1" smtClean="0"/>
              <a:t>getaran</a:t>
            </a:r>
            <a:r>
              <a:rPr lang="en-US" sz="1600" dirty="0" smtClean="0"/>
              <a:t> </a:t>
            </a:r>
            <a:r>
              <a:rPr lang="en-US" sz="1600" dirty="0" err="1" smtClean="0"/>
              <a:t>mesin</a:t>
            </a:r>
            <a:r>
              <a:rPr lang="en-US" sz="1600" dirty="0" smtClean="0"/>
              <a:t> </a:t>
            </a:r>
            <a:r>
              <a:rPr lang="en-US" sz="1600" dirty="0" err="1" smtClean="0"/>
              <a:t>thd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bangunannya</a:t>
            </a:r>
            <a:r>
              <a:rPr lang="en-US" sz="1600" dirty="0" smtClean="0"/>
              <a:t>.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diberi</a:t>
            </a:r>
            <a:r>
              <a:rPr lang="en-US" sz="1600" dirty="0" smtClean="0"/>
              <a:t> </a:t>
            </a:r>
            <a:r>
              <a:rPr lang="en-US" sz="1600" dirty="0" err="1" smtClean="0"/>
              <a:t>lapisan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meredam</a:t>
            </a:r>
            <a:r>
              <a:rPr lang="en-US" sz="1600" dirty="0" smtClean="0"/>
              <a:t> </a:t>
            </a:r>
            <a:r>
              <a:rPr lang="en-US" sz="1600" dirty="0" err="1" smtClean="0"/>
              <a:t>suara</a:t>
            </a:r>
            <a:r>
              <a:rPr lang="en-US" sz="1600" dirty="0" smtClean="0"/>
              <a:t> </a:t>
            </a:r>
            <a:r>
              <a:rPr lang="en-US" sz="1600" dirty="0" err="1" smtClean="0"/>
              <a:t>shg</a:t>
            </a:r>
            <a:r>
              <a:rPr lang="en-US" sz="1600" dirty="0" smtClean="0"/>
              <a:t> </a:t>
            </a:r>
            <a:r>
              <a:rPr lang="en-US" sz="1600" dirty="0" err="1" smtClean="0"/>
              <a:t>suara</a:t>
            </a:r>
            <a:r>
              <a:rPr lang="en-US" sz="1600" dirty="0" smtClean="0"/>
              <a:t> </a:t>
            </a:r>
            <a:r>
              <a:rPr lang="en-US" sz="1600" dirty="0" err="1" smtClean="0"/>
              <a:t>mesin</a:t>
            </a:r>
            <a:r>
              <a:rPr lang="en-US" sz="1600" dirty="0" smtClean="0"/>
              <a:t> </a:t>
            </a:r>
            <a:r>
              <a:rPr lang="en-US" sz="1600" dirty="0" err="1" smtClean="0"/>
              <a:t>tdk</a:t>
            </a:r>
            <a:r>
              <a:rPr lang="en-US" sz="1600" dirty="0" smtClean="0"/>
              <a:t> </a:t>
            </a:r>
            <a:r>
              <a:rPr lang="en-US" sz="1600" dirty="0" err="1" smtClean="0"/>
              <a:t>terdengar</a:t>
            </a:r>
            <a:r>
              <a:rPr lang="en-US" sz="1600" dirty="0" smtClean="0"/>
              <a:t> </a:t>
            </a:r>
            <a:r>
              <a:rPr lang="en-US" sz="1600" dirty="0" err="1" smtClean="0"/>
              <a:t>diruangan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didinginkan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dpt</a:t>
            </a:r>
            <a:r>
              <a:rPr lang="en-US" sz="1600" dirty="0" smtClean="0"/>
              <a:t> </a:t>
            </a:r>
            <a:r>
              <a:rPr lang="en-US" sz="1600" dirty="0" err="1" smtClean="0"/>
              <a:t>berisi</a:t>
            </a:r>
            <a:r>
              <a:rPr lang="en-US" sz="1600" dirty="0" smtClean="0"/>
              <a:t> 1 </a:t>
            </a:r>
            <a:r>
              <a:rPr lang="en-US" sz="1600" dirty="0" err="1" smtClean="0"/>
              <a:t>atau</a:t>
            </a:r>
            <a:r>
              <a:rPr lang="en-US" sz="1600" dirty="0" smtClean="0"/>
              <a:t> 2 </a:t>
            </a:r>
            <a:r>
              <a:rPr lang="en-US" sz="1600" dirty="0" err="1" smtClean="0"/>
              <a:t>mesin</a:t>
            </a:r>
            <a:r>
              <a:rPr lang="en-US" sz="1600" dirty="0" smtClean="0"/>
              <a:t> </a:t>
            </a:r>
            <a:r>
              <a:rPr lang="en-US" sz="1600" dirty="0" err="1" smtClean="0"/>
              <a:t>pendingin</a:t>
            </a:r>
            <a:r>
              <a:rPr lang="en-US" sz="1600" dirty="0" smtClean="0"/>
              <a:t> </a:t>
            </a:r>
            <a:r>
              <a:rPr lang="en-US" sz="1600" dirty="0" err="1" smtClean="0"/>
              <a:t>sesuai</a:t>
            </a:r>
            <a:r>
              <a:rPr lang="en-US" sz="1600" dirty="0" smtClean="0"/>
              <a:t> dg </a:t>
            </a:r>
            <a:r>
              <a:rPr lang="en-US" sz="1600" dirty="0" err="1" smtClean="0"/>
              <a:t>kebutuhan</a:t>
            </a:r>
            <a:r>
              <a:rPr lang="en-US" sz="1600" dirty="0" smtClean="0"/>
              <a:t> </a:t>
            </a:r>
            <a:r>
              <a:rPr lang="en-US" sz="1600" dirty="0" err="1" smtClean="0"/>
              <a:t>mesin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Syarat2 lain:</a:t>
            </a:r>
          </a:p>
          <a:p>
            <a:pPr marL="342900" indent="-342900">
              <a:buAutoNum type="arabicPeriod"/>
            </a:pP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 </a:t>
            </a:r>
            <a:r>
              <a:rPr lang="en-US" sz="1600" dirty="0" err="1" smtClean="0"/>
              <a:t>dpt</a:t>
            </a:r>
            <a:r>
              <a:rPr lang="en-US" sz="1600" dirty="0" smtClean="0"/>
              <a:t> </a:t>
            </a:r>
            <a:r>
              <a:rPr lang="en-US" sz="1600" dirty="0" err="1" smtClean="0"/>
              <a:t>dihubungkan</a:t>
            </a:r>
            <a:r>
              <a:rPr lang="en-US" sz="1600" dirty="0" smtClean="0"/>
              <a:t> dg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luar</a:t>
            </a:r>
            <a:r>
              <a:rPr lang="en-US" sz="1600" dirty="0" smtClean="0"/>
              <a:t> (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segar</a:t>
            </a:r>
            <a:r>
              <a:rPr lang="en-US" sz="1600" dirty="0" smtClean="0"/>
              <a:t>)</a:t>
            </a:r>
            <a:r>
              <a:rPr lang="en-US" sz="1600" i="1" dirty="0" smtClean="0"/>
              <a:t> </a:t>
            </a:r>
          </a:p>
          <a:p>
            <a:pPr marL="342900" indent="-342900">
              <a:buAutoNum type="arabicPeriod"/>
            </a:pP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 </a:t>
            </a:r>
            <a:r>
              <a:rPr lang="en-US" sz="1600" dirty="0" err="1" smtClean="0"/>
              <a:t>terletak</a:t>
            </a:r>
            <a:r>
              <a:rPr lang="en-US" sz="1600" dirty="0" smtClean="0"/>
              <a:t> </a:t>
            </a:r>
            <a:r>
              <a:rPr lang="en-US" sz="1600" dirty="0" err="1" smtClean="0"/>
              <a:t>segaris</a:t>
            </a:r>
            <a:r>
              <a:rPr lang="en-US" sz="1600" dirty="0" smtClean="0"/>
              <a:t> </a:t>
            </a:r>
            <a:r>
              <a:rPr lang="en-US" sz="1600" dirty="0" err="1" smtClean="0"/>
              <a:t>diatas</a:t>
            </a:r>
            <a:r>
              <a:rPr lang="en-US" sz="1600" dirty="0" smtClean="0"/>
              <a:t>/</a:t>
            </a:r>
            <a:r>
              <a:rPr lang="en-US" sz="1600" dirty="0" err="1" smtClean="0"/>
              <a:t>dibawah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mesin</a:t>
            </a:r>
            <a:r>
              <a:rPr lang="en-US" sz="1600" dirty="0" smtClean="0"/>
              <a:t> </a:t>
            </a:r>
            <a:r>
              <a:rPr lang="en-US" sz="1600" dirty="0" err="1" smtClean="0"/>
              <a:t>pendingin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dihubungkan</a:t>
            </a:r>
            <a:r>
              <a:rPr lang="en-US" sz="1600" dirty="0" smtClean="0"/>
              <a:t> dg pipa2 </a:t>
            </a:r>
            <a:r>
              <a:rPr lang="en-US" sz="1600" dirty="0" err="1" smtClean="0"/>
              <a:t>pendingin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 </a:t>
            </a:r>
            <a:r>
              <a:rPr lang="en-US" sz="1600" dirty="0" err="1" smtClean="0"/>
              <a:t>dihubungkan</a:t>
            </a:r>
            <a:r>
              <a:rPr lang="en-US" sz="1600" dirty="0" smtClean="0"/>
              <a:t> dg pipa2 air (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pembersihan</a:t>
            </a:r>
            <a:r>
              <a:rPr lang="en-US" sz="1600" dirty="0" smtClean="0"/>
              <a:t>)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daya</a:t>
            </a:r>
            <a:r>
              <a:rPr lang="en-US" sz="1600" dirty="0" smtClean="0"/>
              <a:t>/panel (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menghidupkan</a:t>
            </a:r>
            <a:r>
              <a:rPr lang="en-US" sz="1600" dirty="0" smtClean="0"/>
              <a:t> </a:t>
            </a:r>
            <a:r>
              <a:rPr lang="en-US" sz="1600" dirty="0" err="1" smtClean="0"/>
              <a:t>motornya</a:t>
            </a:r>
            <a:r>
              <a:rPr lang="en-US" sz="1600" dirty="0" smtClean="0"/>
              <a:t>)</a:t>
            </a:r>
          </a:p>
          <a:p>
            <a:pPr marL="342900" indent="-342900">
              <a:buAutoNum type="arabicPeriod"/>
            </a:pP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 </a:t>
            </a:r>
            <a:r>
              <a:rPr lang="en-US" sz="1600" dirty="0" err="1" smtClean="0"/>
              <a:t>diletakan</a:t>
            </a:r>
            <a:r>
              <a:rPr lang="en-US" sz="1600" dirty="0" smtClean="0"/>
              <a:t> </a:t>
            </a:r>
            <a:r>
              <a:rPr lang="en-US" sz="1600" dirty="0" err="1" smtClean="0"/>
              <a:t>sedekat</a:t>
            </a:r>
            <a:r>
              <a:rPr lang="en-US" sz="1600" dirty="0" smtClean="0"/>
              <a:t> </a:t>
            </a:r>
            <a:r>
              <a:rPr lang="en-US" sz="1600" dirty="0" err="1" smtClean="0"/>
              <a:t>mungkin</a:t>
            </a:r>
            <a:r>
              <a:rPr lang="en-US" sz="1600" dirty="0" smtClean="0"/>
              <a:t> (</a:t>
            </a:r>
            <a:r>
              <a:rPr lang="en-US" sz="1600" dirty="0" err="1" smtClean="0"/>
              <a:t>sentris</a:t>
            </a:r>
            <a:r>
              <a:rPr lang="en-US" sz="1600" dirty="0" smtClean="0"/>
              <a:t>) </a:t>
            </a:r>
            <a:r>
              <a:rPr lang="en-US" sz="1600" dirty="0" err="1" smtClean="0"/>
              <a:t>thd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didinginkan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 </a:t>
            </a:r>
            <a:r>
              <a:rPr lang="en-US" sz="1600" dirty="0" err="1" smtClean="0"/>
              <a:t>hrs</a:t>
            </a:r>
            <a:r>
              <a:rPr lang="en-US" sz="1600" dirty="0" smtClean="0"/>
              <a:t> </a:t>
            </a:r>
            <a:r>
              <a:rPr lang="en-US" sz="1600" dirty="0" err="1" smtClean="0"/>
              <a:t>mampu</a:t>
            </a:r>
            <a:r>
              <a:rPr lang="en-US" sz="1600" dirty="0" smtClean="0"/>
              <a:t> </a:t>
            </a:r>
            <a:r>
              <a:rPr lang="en-US" sz="1600" dirty="0" err="1" smtClean="0"/>
              <a:t>menampung</a:t>
            </a:r>
            <a:r>
              <a:rPr lang="en-US" sz="1600" dirty="0" smtClean="0"/>
              <a:t> </a:t>
            </a:r>
            <a:r>
              <a:rPr lang="en-US" sz="1600" dirty="0" err="1" smtClean="0"/>
              <a:t>tenaga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perawatan</a:t>
            </a:r>
            <a:r>
              <a:rPr lang="en-US" sz="1600" dirty="0" smtClean="0"/>
              <a:t> </a:t>
            </a:r>
            <a:r>
              <a:rPr lang="en-US" sz="1600" dirty="0" err="1" smtClean="0"/>
              <a:t>mesin</a:t>
            </a:r>
            <a:r>
              <a:rPr lang="en-US" sz="1600" dirty="0" smtClean="0"/>
              <a:t> </a:t>
            </a:r>
            <a:r>
              <a:rPr lang="en-US" sz="1600" dirty="0" err="1" smtClean="0"/>
              <a:t>pendingin</a:t>
            </a:r>
            <a:r>
              <a:rPr lang="en-US" sz="1600" dirty="0" smtClean="0"/>
              <a:t>, </a:t>
            </a:r>
            <a:r>
              <a:rPr lang="en-US" sz="1600" dirty="0" err="1" smtClean="0"/>
              <a:t>spt</a:t>
            </a:r>
            <a:r>
              <a:rPr lang="en-US" sz="1600" dirty="0" smtClean="0"/>
              <a:t> </a:t>
            </a:r>
            <a:r>
              <a:rPr lang="en-US" sz="1600" dirty="0" err="1" smtClean="0"/>
              <a:t>membersihkan</a:t>
            </a:r>
            <a:r>
              <a:rPr lang="en-US" sz="1600" dirty="0" smtClean="0"/>
              <a:t> </a:t>
            </a:r>
            <a:r>
              <a:rPr lang="en-US" sz="1600" dirty="0" err="1" smtClean="0"/>
              <a:t>saringan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perawatan</a:t>
            </a:r>
            <a:r>
              <a:rPr lang="en-US" sz="1600" dirty="0" smtClean="0"/>
              <a:t> </a:t>
            </a:r>
            <a:r>
              <a:rPr lang="en-US" sz="1600" dirty="0" err="1" smtClean="0"/>
              <a:t>komponennya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05385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 smtClean="0"/>
              <a:t>Penempatan</a:t>
            </a:r>
            <a:r>
              <a:rPr lang="en-US" sz="1600" dirty="0" smtClean="0"/>
              <a:t> </a:t>
            </a:r>
            <a:r>
              <a:rPr lang="en-US" sz="1600" dirty="0" err="1" smtClean="0"/>
              <a:t>menara</a:t>
            </a:r>
            <a:r>
              <a:rPr lang="en-US" sz="1600" dirty="0" smtClean="0"/>
              <a:t> </a:t>
            </a:r>
            <a:r>
              <a:rPr lang="en-US" sz="1600" dirty="0" err="1" smtClean="0"/>
              <a:t>pendingin</a:t>
            </a:r>
            <a:r>
              <a:rPr lang="en-US" sz="1600" dirty="0" smtClean="0"/>
              <a:t> (cooling tower)</a:t>
            </a:r>
          </a:p>
          <a:p>
            <a:pPr marL="0" indent="0">
              <a:buNone/>
            </a:pPr>
            <a:r>
              <a:rPr lang="en-US" sz="1600" dirty="0" err="1" smtClean="0"/>
              <a:t>Menara</a:t>
            </a:r>
            <a:r>
              <a:rPr lang="en-US" sz="1600" dirty="0" smtClean="0"/>
              <a:t> </a:t>
            </a:r>
            <a:r>
              <a:rPr lang="en-US" sz="1600" dirty="0" err="1" smtClean="0"/>
              <a:t>pendingin</a:t>
            </a:r>
            <a:r>
              <a:rPr lang="en-US" sz="1600" dirty="0" smtClean="0"/>
              <a:t> </a:t>
            </a:r>
            <a:r>
              <a:rPr lang="en-US" sz="1600" dirty="0" err="1" smtClean="0"/>
              <a:t>dipasang</a:t>
            </a:r>
            <a:r>
              <a:rPr lang="en-US" sz="1600" dirty="0" smtClean="0"/>
              <a:t> di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memenuhi</a:t>
            </a:r>
            <a:r>
              <a:rPr lang="en-US" sz="1600" dirty="0" smtClean="0"/>
              <a:t> </a:t>
            </a:r>
            <a:r>
              <a:rPr lang="en-US" sz="1600" dirty="0" err="1" smtClean="0"/>
              <a:t>fungsinya</a:t>
            </a:r>
            <a:r>
              <a:rPr lang="en-US" sz="1600" dirty="0" smtClean="0"/>
              <a:t> dg </a:t>
            </a:r>
            <a:r>
              <a:rPr lang="en-US" sz="1600" dirty="0" err="1" smtClean="0"/>
              <a:t>baik</a:t>
            </a:r>
            <a:r>
              <a:rPr lang="en-US" sz="1600" dirty="0" smtClean="0"/>
              <a:t>.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 </a:t>
            </a:r>
            <a:r>
              <a:rPr lang="en-US" sz="1600" dirty="0" err="1" smtClean="0"/>
              <a:t>terletak</a:t>
            </a:r>
            <a:r>
              <a:rPr lang="en-US" sz="1600" dirty="0" smtClean="0"/>
              <a:t> </a:t>
            </a:r>
            <a:r>
              <a:rPr lang="en-US" sz="1600" dirty="0" err="1" smtClean="0"/>
              <a:t>diatas</a:t>
            </a:r>
            <a:r>
              <a:rPr lang="en-US" sz="1600" dirty="0" smtClean="0"/>
              <a:t> </a:t>
            </a:r>
            <a:r>
              <a:rPr lang="en-US" sz="1600" dirty="0" err="1" smtClean="0"/>
              <a:t>atap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di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lain, </a:t>
            </a:r>
            <a:r>
              <a:rPr lang="en-US" sz="1600" dirty="0" err="1" smtClean="0"/>
              <a:t>tetapi</a:t>
            </a:r>
            <a:r>
              <a:rPr lang="en-US" sz="1600" dirty="0" smtClean="0"/>
              <a:t> </a:t>
            </a:r>
            <a:r>
              <a:rPr lang="en-US" sz="1600" dirty="0" err="1" smtClean="0"/>
              <a:t>hrs</a:t>
            </a:r>
            <a:r>
              <a:rPr lang="en-US" sz="1600" dirty="0" smtClean="0"/>
              <a:t> </a:t>
            </a:r>
            <a:r>
              <a:rPr lang="en-US" sz="1600" dirty="0" err="1" smtClean="0"/>
              <a:t>memenuhi</a:t>
            </a:r>
            <a:r>
              <a:rPr lang="en-US" sz="1600" dirty="0" smtClean="0"/>
              <a:t> </a:t>
            </a:r>
            <a:r>
              <a:rPr lang="en-US" sz="1600" dirty="0" err="1" smtClean="0"/>
              <a:t>persyaratan</a:t>
            </a:r>
            <a:r>
              <a:rPr lang="en-US" sz="1600" dirty="0" smtClean="0"/>
              <a:t>:</a:t>
            </a:r>
          </a:p>
          <a:p>
            <a:pPr marL="342900" indent="-342900">
              <a:buAutoNum type="arabicPeriod"/>
            </a:pP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terhalang</a:t>
            </a:r>
            <a:r>
              <a:rPr lang="en-US" sz="1600" dirty="0" smtClean="0"/>
              <a:t> </a:t>
            </a:r>
            <a:r>
              <a:rPr lang="en-US" sz="1600" dirty="0" err="1" smtClean="0"/>
              <a:t>tembok</a:t>
            </a:r>
            <a:r>
              <a:rPr lang="en-US" sz="1600" dirty="0" smtClean="0"/>
              <a:t> di </a:t>
            </a:r>
            <a:r>
              <a:rPr lang="en-US" sz="1600" dirty="0" err="1" smtClean="0"/>
              <a:t>kiri</a:t>
            </a:r>
            <a:r>
              <a:rPr lang="en-US" sz="1600" dirty="0" smtClean="0"/>
              <a:t> / </a:t>
            </a:r>
            <a:r>
              <a:rPr lang="en-US" sz="1600" dirty="0" err="1" smtClean="0"/>
              <a:t>kanan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mendapatkan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bebas</a:t>
            </a:r>
            <a:r>
              <a:rPr lang="en-US" sz="1600" dirty="0" smtClean="0"/>
              <a:t> , </a:t>
            </a:r>
            <a:r>
              <a:rPr lang="en-US" sz="1600" dirty="0" err="1" smtClean="0"/>
              <a:t>bersih</a:t>
            </a:r>
            <a:r>
              <a:rPr lang="en-US" sz="1600" dirty="0" smtClean="0"/>
              <a:t>,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berdebu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berasap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err="1" smtClean="0"/>
              <a:t>Diletakan</a:t>
            </a:r>
            <a:r>
              <a:rPr lang="en-US" sz="1600" dirty="0" smtClean="0"/>
              <a:t> di </a:t>
            </a:r>
            <a:r>
              <a:rPr lang="en-US" sz="1600" dirty="0" err="1" smtClean="0"/>
              <a:t>atap</a:t>
            </a:r>
            <a:r>
              <a:rPr lang="en-US" sz="1600" dirty="0" smtClean="0"/>
              <a:t> dg </a:t>
            </a:r>
            <a:r>
              <a:rPr lang="en-US" sz="1600" dirty="0" err="1" smtClean="0"/>
              <a:t>pondasi</a:t>
            </a:r>
            <a:r>
              <a:rPr lang="en-US" sz="1600" dirty="0" smtClean="0"/>
              <a:t> </a:t>
            </a:r>
            <a:r>
              <a:rPr lang="en-US" sz="1600" dirty="0" err="1" smtClean="0"/>
              <a:t>shg</a:t>
            </a:r>
            <a:r>
              <a:rPr lang="en-US" sz="1600" dirty="0" smtClean="0"/>
              <a:t> </a:t>
            </a:r>
            <a:r>
              <a:rPr lang="en-US" sz="1600" dirty="0" err="1" smtClean="0"/>
              <a:t>getarannya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menjalar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bagian2 lain</a:t>
            </a:r>
          </a:p>
          <a:p>
            <a:pPr marL="342900" indent="-342900">
              <a:buAutoNum type="arabicPeriod"/>
            </a:pPr>
            <a:r>
              <a:rPr lang="en-US" sz="1600" dirty="0" err="1" smtClean="0"/>
              <a:t>Penempatannya</a:t>
            </a:r>
            <a:r>
              <a:rPr lang="en-US" sz="1600" dirty="0" smtClean="0"/>
              <a:t> </a:t>
            </a:r>
            <a:r>
              <a:rPr lang="en-US" sz="1600" dirty="0" err="1" smtClean="0"/>
              <a:t>sedekat</a:t>
            </a:r>
            <a:r>
              <a:rPr lang="en-US" sz="1600" dirty="0" smtClean="0"/>
              <a:t> </a:t>
            </a:r>
            <a:r>
              <a:rPr lang="en-US" sz="1600" dirty="0" err="1" smtClean="0"/>
              <a:t>mungkin</a:t>
            </a:r>
            <a:r>
              <a:rPr lang="en-US" sz="1600" dirty="0" smtClean="0"/>
              <a:t> </a:t>
            </a:r>
            <a:r>
              <a:rPr lang="en-US" sz="1600" dirty="0" err="1" smtClean="0"/>
              <a:t>thd</a:t>
            </a:r>
            <a:r>
              <a:rPr lang="en-US" sz="1600" dirty="0" smtClean="0"/>
              <a:t> </a:t>
            </a:r>
            <a:r>
              <a:rPr lang="en-US" sz="1600" dirty="0" err="1" smtClean="0"/>
              <a:t>tangki</a:t>
            </a:r>
            <a:r>
              <a:rPr lang="en-US" sz="1600" dirty="0" smtClean="0"/>
              <a:t> air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daya</a:t>
            </a:r>
            <a:r>
              <a:rPr lang="en-US" sz="1600" dirty="0" smtClean="0"/>
              <a:t> </a:t>
            </a:r>
            <a:r>
              <a:rPr lang="en-US" sz="1600" dirty="0" err="1" smtClean="0"/>
              <a:t>listrik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err="1" smtClean="0"/>
              <a:t>Penempatannya</a:t>
            </a:r>
            <a:r>
              <a:rPr lang="en-US" sz="1600" dirty="0" smtClean="0"/>
              <a:t> </a:t>
            </a:r>
            <a:r>
              <a:rPr lang="en-US" sz="1600" dirty="0" err="1" smtClean="0"/>
              <a:t>juga</a:t>
            </a:r>
            <a:r>
              <a:rPr lang="en-US" sz="1600" dirty="0" smtClean="0"/>
              <a:t> </a:t>
            </a:r>
            <a:r>
              <a:rPr lang="en-US" sz="1600" dirty="0" err="1" smtClean="0"/>
              <a:t>sedekat</a:t>
            </a:r>
            <a:r>
              <a:rPr lang="en-US" sz="1600" dirty="0" smtClean="0"/>
              <a:t> </a:t>
            </a:r>
            <a:r>
              <a:rPr lang="en-US" sz="1600" dirty="0" err="1" smtClean="0"/>
              <a:t>mungkin</a:t>
            </a:r>
            <a:r>
              <a:rPr lang="en-US" sz="1600" dirty="0" smtClean="0"/>
              <a:t> </a:t>
            </a:r>
            <a:r>
              <a:rPr lang="en-US" sz="1600" dirty="0" err="1" smtClean="0"/>
              <a:t>thd</a:t>
            </a:r>
            <a:r>
              <a:rPr lang="en-US" sz="1600" dirty="0" smtClean="0"/>
              <a:t> mesin2 </a:t>
            </a:r>
            <a:r>
              <a:rPr lang="en-US" sz="1600" dirty="0" err="1" smtClean="0"/>
              <a:t>pendingin</a:t>
            </a:r>
            <a:r>
              <a:rPr lang="en-US" sz="1600" dirty="0" smtClean="0"/>
              <a:t> di ruangan2</a:t>
            </a:r>
          </a:p>
          <a:p>
            <a:pPr marL="342900" indent="-342900">
              <a:buAutoNum type="arabicPeriod"/>
            </a:pPr>
            <a:r>
              <a:rPr lang="en-US" sz="1600" dirty="0" err="1" smtClean="0"/>
              <a:t>Diletakan</a:t>
            </a:r>
            <a:r>
              <a:rPr lang="en-US" sz="1600" dirty="0" smtClean="0"/>
              <a:t> </a:t>
            </a:r>
            <a:r>
              <a:rPr lang="en-US" sz="1600" dirty="0" err="1" smtClean="0"/>
              <a:t>pompa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membantu</a:t>
            </a:r>
            <a:r>
              <a:rPr lang="en-US" sz="1600" dirty="0" smtClean="0"/>
              <a:t> </a:t>
            </a:r>
            <a:r>
              <a:rPr lang="en-US" sz="1600" dirty="0" err="1" smtClean="0"/>
              <a:t>mengalirkan</a:t>
            </a:r>
            <a:r>
              <a:rPr lang="en-US" sz="1600" dirty="0" smtClean="0"/>
              <a:t> air </a:t>
            </a:r>
            <a:r>
              <a:rPr lang="en-US" sz="1600" dirty="0" err="1" smtClean="0"/>
              <a:t>dr</a:t>
            </a:r>
            <a:r>
              <a:rPr lang="en-US" sz="1600" dirty="0" smtClean="0"/>
              <a:t> mesin2 </a:t>
            </a:r>
            <a:r>
              <a:rPr lang="en-US" sz="1600" dirty="0" err="1" smtClean="0"/>
              <a:t>pendingin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pendingin</a:t>
            </a:r>
            <a:r>
              <a:rPr lang="en-US" sz="1600" dirty="0" smtClean="0"/>
              <a:t> dg air, </a:t>
            </a:r>
            <a:r>
              <a:rPr lang="en-US" sz="1600" dirty="0" err="1" smtClean="0"/>
              <a:t>mesinnya</a:t>
            </a:r>
            <a:r>
              <a:rPr lang="en-US" sz="1600" dirty="0" smtClean="0"/>
              <a:t> </a:t>
            </a:r>
            <a:r>
              <a:rPr lang="en-US" sz="1600" dirty="0" err="1" smtClean="0"/>
              <a:t>kecildan</a:t>
            </a:r>
            <a:r>
              <a:rPr lang="en-US" sz="1600" dirty="0" smtClean="0"/>
              <a:t> </a:t>
            </a:r>
            <a:r>
              <a:rPr lang="en-US" sz="1600" dirty="0" err="1" smtClean="0"/>
              <a:t>memerlukan</a:t>
            </a:r>
            <a:r>
              <a:rPr lang="en-US" sz="1600" dirty="0" smtClean="0"/>
              <a:t> air </a:t>
            </a:r>
            <a:r>
              <a:rPr lang="en-US" sz="1600" dirty="0" err="1" smtClean="0"/>
              <a:t>cukup</a:t>
            </a:r>
            <a:r>
              <a:rPr lang="en-US" sz="1600" dirty="0" smtClean="0"/>
              <a:t> </a:t>
            </a:r>
            <a:r>
              <a:rPr lang="en-US" sz="1600" dirty="0" err="1" smtClean="0"/>
              <a:t>banyak</a:t>
            </a:r>
            <a:r>
              <a:rPr lang="en-US" sz="1600" dirty="0" smtClean="0"/>
              <a:t>,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pendingin</a:t>
            </a:r>
            <a:r>
              <a:rPr lang="en-US" sz="1600" dirty="0" smtClean="0"/>
              <a:t> dg </a:t>
            </a:r>
            <a:r>
              <a:rPr lang="en-US" sz="1600" dirty="0" err="1" smtClean="0"/>
              <a:t>udara</a:t>
            </a:r>
            <a:r>
              <a:rPr lang="en-US" sz="1600" dirty="0" smtClean="0"/>
              <a:t>, </a:t>
            </a:r>
            <a:r>
              <a:rPr lang="en-US" sz="1600" dirty="0" err="1" smtClean="0"/>
              <a:t>mesinnya</a:t>
            </a:r>
            <a:r>
              <a:rPr lang="en-US" sz="1600" dirty="0" smtClean="0"/>
              <a:t> </a:t>
            </a:r>
            <a:r>
              <a:rPr lang="en-US" sz="1600" dirty="0" err="1" smtClean="0"/>
              <a:t>besar</a:t>
            </a:r>
            <a:r>
              <a:rPr lang="en-US" sz="1600" dirty="0" smtClean="0"/>
              <a:t> </a:t>
            </a:r>
            <a:r>
              <a:rPr lang="en-US" sz="1600" dirty="0" err="1" smtClean="0"/>
              <a:t>shg</a:t>
            </a:r>
            <a:r>
              <a:rPr lang="en-US" sz="1600" dirty="0" smtClean="0"/>
              <a:t> </a:t>
            </a:r>
            <a:r>
              <a:rPr lang="en-US" sz="1600" dirty="0" err="1" smtClean="0"/>
              <a:t>memerlukan</a:t>
            </a:r>
            <a:r>
              <a:rPr lang="en-US" sz="1600" dirty="0" smtClean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cukup</a:t>
            </a:r>
            <a:r>
              <a:rPr lang="en-US" sz="1600" dirty="0" smtClean="0"/>
              <a:t> </a:t>
            </a:r>
            <a:r>
              <a:rPr lang="en-US" sz="1600" dirty="0" err="1" smtClean="0"/>
              <a:t>luas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keperluan</a:t>
            </a:r>
            <a:r>
              <a:rPr lang="en-US" sz="1600" dirty="0" smtClean="0"/>
              <a:t> air </a:t>
            </a:r>
            <a:r>
              <a:rPr lang="en-US" sz="1600" dirty="0" err="1" smtClean="0"/>
              <a:t>tdk</a:t>
            </a:r>
            <a:r>
              <a:rPr lang="en-US" sz="1600" dirty="0" smtClean="0"/>
              <a:t> </a:t>
            </a:r>
            <a:r>
              <a:rPr lang="en-US" sz="1600" dirty="0" err="1" smtClean="0"/>
              <a:t>banyak</a:t>
            </a:r>
            <a:r>
              <a:rPr lang="en-US" sz="1600" dirty="0" smtClean="0"/>
              <a:t> (</a:t>
            </a:r>
            <a:r>
              <a:rPr lang="en-US" sz="1600" dirty="0" err="1" smtClean="0"/>
              <a:t>gbr</a:t>
            </a:r>
            <a:r>
              <a:rPr lang="en-US" sz="1600" dirty="0" smtClean="0"/>
              <a:t> 3.13 </a:t>
            </a:r>
            <a:r>
              <a:rPr lang="en-US" sz="1600" dirty="0" err="1" smtClean="0"/>
              <a:t>dan</a:t>
            </a:r>
            <a:r>
              <a:rPr lang="en-US" sz="1600" dirty="0" smtClean="0"/>
              <a:t> 3.14)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40183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</TotalTime>
  <Words>1486</Words>
  <Application>Microsoft Office PowerPoint</Application>
  <PresentationFormat>On-screen Show (4:3)</PresentationFormat>
  <Paragraphs>86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Pengudaraan / Penghawaan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Pengudaraan / Penghawaan</dc:title>
  <dc:creator>Elsa</dc:creator>
  <cp:lastModifiedBy>Staff</cp:lastModifiedBy>
  <cp:revision>28</cp:revision>
  <dcterms:created xsi:type="dcterms:W3CDTF">2017-10-10T11:56:54Z</dcterms:created>
  <dcterms:modified xsi:type="dcterms:W3CDTF">2017-10-11T05:19:00Z</dcterms:modified>
</cp:coreProperties>
</file>