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017047-89D5-4CCE-B9B3-C741D813B3D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BCD3B4-8513-4992-B172-6A0D75C9FB4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Penerangan</a:t>
            </a:r>
            <a:r>
              <a:rPr lang="en-US" sz="1800" dirty="0" smtClean="0"/>
              <a:t> / </a:t>
            </a:r>
            <a:r>
              <a:rPr lang="en-US" sz="1800" dirty="0" err="1" smtClean="0"/>
              <a:t>pencahayaan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err="1" smtClean="0"/>
              <a:t>Perancang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mempelajari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diharapkan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Perancang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memperhatikan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manfaat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alam</a:t>
            </a:r>
            <a:r>
              <a:rPr lang="en-US" sz="1600" dirty="0" smtClean="0"/>
              <a:t> </a:t>
            </a:r>
            <a:r>
              <a:rPr lang="en-US" sz="1600" dirty="0" err="1" smtClean="0"/>
              <a:t>selama</a:t>
            </a:r>
            <a:r>
              <a:rPr lang="en-US" sz="1600" dirty="0" smtClean="0"/>
              <a:t> </a:t>
            </a:r>
            <a:r>
              <a:rPr lang="en-US" sz="1600" dirty="0" err="1" smtClean="0"/>
              <a:t>masih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dimanfaatkan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i="1" dirty="0" err="1" smtClean="0"/>
              <a:t>Matahari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alami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paling </a:t>
            </a:r>
            <a:r>
              <a:rPr lang="en-US" sz="1600" dirty="0" err="1" smtClean="0"/>
              <a:t>mudah</a:t>
            </a:r>
            <a:r>
              <a:rPr lang="en-US" sz="1600" dirty="0" smtClean="0"/>
              <a:t> </a:t>
            </a:r>
            <a:r>
              <a:rPr lang="en-US" sz="1600" dirty="0" err="1" smtClean="0"/>
              <a:t>didapat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manfaatnya</a:t>
            </a:r>
            <a:r>
              <a:rPr lang="en-US" sz="1600" dirty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dimanfaatkan</a:t>
            </a:r>
            <a:r>
              <a:rPr lang="en-US" sz="1600" dirty="0" smtClean="0"/>
              <a:t> </a:t>
            </a:r>
            <a:r>
              <a:rPr lang="en-US" sz="1600" dirty="0" err="1" smtClean="0"/>
              <a:t>semaksimal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r>
              <a:rPr lang="en-US" sz="1600" i="1" dirty="0" err="1" smtClean="0"/>
              <a:t>Pemanfaatan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cahaya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matahari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 (</a:t>
            </a:r>
            <a:r>
              <a:rPr lang="en-US" sz="1600" dirty="0" err="1" smtClean="0"/>
              <a:t>radiasi</a:t>
            </a:r>
            <a:r>
              <a:rPr lang="en-US" sz="1600" dirty="0" smtClean="0"/>
              <a:t>)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(</a:t>
            </a:r>
            <a:r>
              <a:rPr lang="en-US" sz="1600" dirty="0" err="1" smtClean="0"/>
              <a:t>sinar</a:t>
            </a:r>
            <a:r>
              <a:rPr lang="en-US" sz="1600" dirty="0" smtClean="0"/>
              <a:t>).</a:t>
            </a:r>
          </a:p>
          <a:p>
            <a:pPr marL="0" indent="0">
              <a:buNone/>
            </a:pP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pemanfaatan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sgb</a:t>
            </a:r>
            <a:r>
              <a:rPr lang="en-US" sz="1600" dirty="0" smtClean="0"/>
              <a:t> </a:t>
            </a:r>
            <a:r>
              <a:rPr lang="en-US" sz="1600" dirty="0" err="1" smtClean="0"/>
              <a:t>pnerangan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alami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sbb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Menghemat</a:t>
            </a:r>
            <a:r>
              <a:rPr lang="en-US" sz="1600" dirty="0" smtClean="0"/>
              <a:t> </a:t>
            </a:r>
            <a:r>
              <a:rPr lang="en-US" sz="1600" dirty="0" err="1" smtClean="0"/>
              <a:t>energi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Menciptakan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sehat</a:t>
            </a:r>
            <a:r>
              <a:rPr lang="en-US" sz="1600" dirty="0" smtClean="0"/>
              <a:t> </a:t>
            </a:r>
            <a:r>
              <a:rPr lang="en-US" sz="1600" dirty="0" err="1" smtClean="0"/>
              <a:t>mengingat</a:t>
            </a:r>
            <a:r>
              <a:rPr lang="en-US" sz="1600" dirty="0" smtClean="0"/>
              <a:t> </a:t>
            </a:r>
            <a:r>
              <a:rPr lang="en-US" sz="1600" dirty="0" err="1" smtClean="0"/>
              <a:t>sinar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mengandung</a:t>
            </a:r>
            <a:r>
              <a:rPr lang="en-US" sz="1600" dirty="0" smtClean="0"/>
              <a:t> ultraviolet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efek</a:t>
            </a:r>
            <a:r>
              <a:rPr lang="en-US" sz="1600" dirty="0" smtClean="0"/>
              <a:t> </a:t>
            </a:r>
            <a:r>
              <a:rPr lang="en-US" sz="1600" dirty="0" err="1" smtClean="0"/>
              <a:t>psikologis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memperjelas</a:t>
            </a:r>
            <a:r>
              <a:rPr lang="en-US" sz="1600" dirty="0" smtClean="0"/>
              <a:t> </a:t>
            </a:r>
            <a:r>
              <a:rPr lang="en-US" sz="1600" dirty="0" err="1" smtClean="0"/>
              <a:t>kesan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Mempergunakan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alami</a:t>
            </a:r>
            <a:r>
              <a:rPr lang="en-US" sz="1600" dirty="0" smtClean="0"/>
              <a:t> </a:t>
            </a:r>
            <a:r>
              <a:rPr lang="en-US" sz="1600" dirty="0" err="1" smtClean="0"/>
              <a:t>sejauh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,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maupun</a:t>
            </a:r>
            <a:r>
              <a:rPr lang="en-US" sz="1600" dirty="0" smtClean="0"/>
              <a:t> </a:t>
            </a:r>
            <a:r>
              <a:rPr lang="en-US" sz="1600" dirty="0" err="1" smtClean="0"/>
              <a:t>tak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6753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i="1" dirty="0" err="1" smtClean="0"/>
              <a:t>Syarat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utk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membuat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ruang</a:t>
            </a:r>
            <a:r>
              <a:rPr lang="en-US" sz="1600" i="1" dirty="0" smtClean="0"/>
              <a:t> generator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atap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sebaiknya</a:t>
            </a:r>
            <a:r>
              <a:rPr lang="en-US" sz="1600" dirty="0" smtClean="0"/>
              <a:t> </a:t>
            </a:r>
            <a:r>
              <a:rPr lang="en-US" sz="1600" dirty="0" err="1" smtClean="0"/>
              <a:t>tertutup</a:t>
            </a:r>
            <a:r>
              <a:rPr lang="en-US" sz="1600" dirty="0" smtClean="0"/>
              <a:t> </a:t>
            </a:r>
            <a:r>
              <a:rPr lang="en-US" sz="1600" dirty="0" err="1" smtClean="0"/>
              <a:t>rapat</a:t>
            </a:r>
            <a:r>
              <a:rPr lang="en-US" sz="1600" dirty="0" smtClean="0"/>
              <a:t>, paling </a:t>
            </a:r>
            <a:r>
              <a:rPr lang="en-US" sz="1600" dirty="0" err="1" smtClean="0"/>
              <a:t>baik</a:t>
            </a:r>
            <a:r>
              <a:rPr lang="en-US" sz="1600" dirty="0" smtClean="0"/>
              <a:t> dg </a:t>
            </a:r>
            <a:r>
              <a:rPr lang="en-US" sz="1600" dirty="0" err="1" smtClean="0"/>
              <a:t>atap</a:t>
            </a:r>
            <a:r>
              <a:rPr lang="en-US" sz="1600" dirty="0" smtClean="0"/>
              <a:t> </a:t>
            </a:r>
            <a:r>
              <a:rPr lang="en-US" sz="1600" dirty="0" err="1" smtClean="0"/>
              <a:t>beton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dinding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tembok</a:t>
            </a:r>
            <a:r>
              <a:rPr lang="en-US" sz="1600" dirty="0" smtClean="0"/>
              <a:t> </a:t>
            </a:r>
            <a:r>
              <a:rPr lang="en-US" sz="1600" dirty="0" err="1" smtClean="0"/>
              <a:t>rangkap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peredam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, </a:t>
            </a:r>
            <a:r>
              <a:rPr lang="en-US" sz="1600" dirty="0" err="1" smtClean="0"/>
              <a:t>semuanya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mengurangi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bising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pondasi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terpisah</a:t>
            </a:r>
            <a:r>
              <a:rPr lang="en-US" sz="1600" dirty="0" smtClean="0"/>
              <a:t> dg </a:t>
            </a:r>
            <a:r>
              <a:rPr lang="en-US" sz="1600" dirty="0" err="1" smtClean="0"/>
              <a:t>pondasi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dg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</a:t>
            </a:r>
            <a:r>
              <a:rPr lang="en-US" sz="1600" dirty="0" err="1" smtClean="0"/>
              <a:t>lapisan</a:t>
            </a:r>
            <a:r>
              <a:rPr lang="en-US" sz="1600" dirty="0" smtClean="0"/>
              <a:t> </a:t>
            </a:r>
            <a:r>
              <a:rPr lang="en-US" sz="1600" dirty="0" err="1" smtClean="0"/>
              <a:t>ijuk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pasir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mengingat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 </a:t>
            </a:r>
            <a:r>
              <a:rPr lang="en-US" sz="1600" dirty="0" err="1" smtClean="0"/>
              <a:t>akibat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adanya</a:t>
            </a:r>
            <a:r>
              <a:rPr lang="en-US" sz="1600" dirty="0" smtClean="0"/>
              <a:t> </a:t>
            </a:r>
            <a:r>
              <a:rPr lang="en-US" sz="1600" dirty="0" err="1" smtClean="0"/>
              <a:t>ventilasi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</a:t>
            </a:r>
            <a:r>
              <a:rPr lang="en-US" sz="1600" dirty="0" err="1" smtClean="0"/>
              <a:t>bantuan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exhaust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mengalirkan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4.11)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sekian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pembuatan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penempatan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tsb</a:t>
            </a:r>
            <a:r>
              <a:rPr lang="en-US" sz="1600" dirty="0" smtClean="0"/>
              <a:t>, </a:t>
            </a:r>
            <a:r>
              <a:rPr lang="en-US" sz="1600" dirty="0" err="1" smtClean="0"/>
              <a:t>masih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diingat</a:t>
            </a:r>
            <a:r>
              <a:rPr lang="en-US" sz="1600" dirty="0" smtClean="0"/>
              <a:t> persyaratan2 lain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kegunaan</a:t>
            </a:r>
            <a:r>
              <a:rPr lang="en-US" sz="1600" dirty="0" smtClean="0"/>
              <a:t> generator.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818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Pemanfaatan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dg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, </a:t>
            </a:r>
            <a:r>
              <a:rPr lang="en-US" sz="1600" dirty="0" err="1" smtClean="0"/>
              <a:t>dilihat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arah</a:t>
            </a:r>
            <a:r>
              <a:rPr lang="en-US" sz="1600" dirty="0" smtClean="0"/>
              <a:t> </a:t>
            </a:r>
            <a:r>
              <a:rPr lang="en-US" sz="1600" dirty="0" err="1" smtClean="0"/>
              <a:t>jatuhnya</a:t>
            </a:r>
            <a:r>
              <a:rPr lang="en-US" sz="1600" dirty="0" smtClean="0"/>
              <a:t> </a:t>
            </a:r>
            <a:r>
              <a:rPr lang="en-US" sz="1600" dirty="0" err="1" smtClean="0"/>
              <a:t>sinar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komponen</a:t>
            </a:r>
            <a:r>
              <a:rPr lang="en-US" sz="1600" dirty="0" smtClean="0"/>
              <a:t>/bidang2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memasukan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memantulkan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Sudutnya</a:t>
            </a:r>
            <a:r>
              <a:rPr lang="en-US" sz="1600" dirty="0" smtClean="0"/>
              <a:t> </a:t>
            </a:r>
            <a:r>
              <a:rPr lang="en-US" sz="1600" dirty="0" err="1" smtClean="0"/>
              <a:t>jatuhnya</a:t>
            </a:r>
            <a:r>
              <a:rPr lang="en-US" sz="1600" dirty="0" smtClean="0"/>
              <a:t> </a:t>
            </a:r>
            <a:r>
              <a:rPr lang="en-US" sz="1600" dirty="0" err="1" smtClean="0"/>
              <a:t>sinar</a:t>
            </a:r>
            <a:r>
              <a:rPr lang="en-US" sz="1600" dirty="0" smtClean="0"/>
              <a:t> </a:t>
            </a:r>
            <a:r>
              <a:rPr lang="en-US" sz="1600" dirty="0" err="1" smtClean="0"/>
              <a:t>matahri</a:t>
            </a:r>
            <a:r>
              <a:rPr lang="en-US" sz="1600" dirty="0" smtClean="0"/>
              <a:t> berbeda2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daerah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Deklamasi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berubah2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23 ½ </a:t>
            </a:r>
            <a:r>
              <a:rPr lang="en-US" sz="1600" dirty="0" err="1" smtClean="0"/>
              <a:t>derajat</a:t>
            </a:r>
            <a:r>
              <a:rPr lang="en-US" sz="1600" dirty="0" smtClean="0"/>
              <a:t> LU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Juni</a:t>
            </a:r>
            <a:r>
              <a:rPr lang="en-US" sz="1600" dirty="0" smtClean="0"/>
              <a:t> , 0 </a:t>
            </a:r>
            <a:r>
              <a:rPr lang="en-US" sz="1600" dirty="0" err="1" smtClean="0"/>
              <a:t>derajat</a:t>
            </a:r>
            <a:r>
              <a:rPr lang="en-US" sz="1600" dirty="0" smtClean="0"/>
              <a:t> </a:t>
            </a:r>
            <a:r>
              <a:rPr lang="en-US" sz="1600" dirty="0" err="1" smtClean="0"/>
              <a:t>garis</a:t>
            </a:r>
            <a:r>
              <a:rPr lang="en-US" sz="1600" dirty="0" smtClean="0"/>
              <a:t> </a:t>
            </a:r>
            <a:r>
              <a:rPr lang="en-US" sz="1600" dirty="0" err="1" smtClean="0"/>
              <a:t>khatulistiwa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Maret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September, 23 ½ </a:t>
            </a:r>
            <a:r>
              <a:rPr lang="en-US" sz="1600" dirty="0" err="1" smtClean="0"/>
              <a:t>derajat</a:t>
            </a:r>
            <a:r>
              <a:rPr lang="en-US" sz="1600" dirty="0" smtClean="0"/>
              <a:t> LS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bulan</a:t>
            </a:r>
            <a:r>
              <a:rPr lang="en-US" sz="1600" dirty="0" smtClean="0"/>
              <a:t> </a:t>
            </a:r>
            <a:r>
              <a:rPr lang="en-US" sz="1600" dirty="0" err="1" smtClean="0"/>
              <a:t>Desember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mengukur</a:t>
            </a:r>
            <a:r>
              <a:rPr lang="en-US" sz="1600" dirty="0" smtClean="0"/>
              <a:t> </a:t>
            </a:r>
            <a:r>
              <a:rPr lang="en-US" sz="1600" dirty="0" err="1" smtClean="0"/>
              <a:t>sudut</a:t>
            </a:r>
            <a:r>
              <a:rPr lang="en-US" sz="1600" dirty="0" smtClean="0"/>
              <a:t> </a:t>
            </a:r>
            <a:r>
              <a:rPr lang="en-US" sz="1600" dirty="0" err="1" smtClean="0"/>
              <a:t>jatuhnya</a:t>
            </a:r>
            <a:r>
              <a:rPr lang="en-US" sz="1600" dirty="0" smtClean="0"/>
              <a:t> </a:t>
            </a:r>
            <a:r>
              <a:rPr lang="en-US" sz="1600" dirty="0" err="1" smtClean="0"/>
              <a:t>sinar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dipergunakan</a:t>
            </a:r>
            <a:r>
              <a:rPr lang="en-US" sz="1600" dirty="0" smtClean="0"/>
              <a:t> diagram </a:t>
            </a:r>
            <a:r>
              <a:rPr lang="en-US" sz="1600" dirty="0" err="1" smtClean="0"/>
              <a:t>lintang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. (</a:t>
            </a:r>
            <a:r>
              <a:rPr lang="en-US" sz="1600" dirty="0" err="1" smtClean="0"/>
              <a:t>gbr</a:t>
            </a:r>
            <a:r>
              <a:rPr lang="en-US" sz="1600" dirty="0" smtClean="0"/>
              <a:t> 4.1)</a:t>
            </a:r>
          </a:p>
          <a:p>
            <a:pPr marL="0" indent="0">
              <a:buNone/>
            </a:pP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jatuh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permukaan</a:t>
            </a:r>
            <a:r>
              <a:rPr lang="en-US" sz="1600" dirty="0" smtClean="0"/>
              <a:t>  </a:t>
            </a:r>
            <a:r>
              <a:rPr lang="en-US" sz="1600" dirty="0" err="1" smtClean="0"/>
              <a:t>tanah</a:t>
            </a:r>
            <a:r>
              <a:rPr lang="en-US" sz="1600" dirty="0" smtClean="0"/>
              <a:t> /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dinyatakan</a:t>
            </a:r>
            <a:r>
              <a:rPr lang="en-US" sz="1600" dirty="0" smtClean="0"/>
              <a:t> </a:t>
            </a:r>
            <a:r>
              <a:rPr lang="en-US" sz="1600" dirty="0" err="1" smtClean="0"/>
              <a:t>sbb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jatuh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Refleksi</a:t>
            </a:r>
            <a:r>
              <a:rPr lang="en-US" sz="1600" dirty="0" smtClean="0"/>
              <a:t>/</a:t>
            </a:r>
            <a:r>
              <a:rPr lang="en-US" sz="1600" dirty="0" err="1" smtClean="0"/>
              <a:t>pantulan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benda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berada</a:t>
            </a:r>
            <a:r>
              <a:rPr lang="en-US" sz="1600" dirty="0" smtClean="0"/>
              <a:t> </a:t>
            </a:r>
            <a:r>
              <a:rPr lang="en-US" sz="1600" dirty="0" err="1" smtClean="0"/>
              <a:t>diluar</a:t>
            </a:r>
            <a:r>
              <a:rPr lang="en-US" sz="1600" dirty="0" smtClean="0"/>
              <a:t> </a:t>
            </a:r>
            <a:r>
              <a:rPr lang="en-US" sz="1600" dirty="0" err="1" smtClean="0"/>
              <a:t>rumah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jendela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Refleksi</a:t>
            </a:r>
            <a:r>
              <a:rPr lang="en-US" sz="1600" dirty="0" smtClean="0"/>
              <a:t>/</a:t>
            </a:r>
            <a:r>
              <a:rPr lang="en-US" sz="1600" dirty="0" err="1" smtClean="0"/>
              <a:t>pantulan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,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kalinya</a:t>
            </a:r>
            <a:r>
              <a:rPr lang="en-US" sz="1600" dirty="0" smtClean="0"/>
              <a:t> </a:t>
            </a:r>
            <a:r>
              <a:rPr lang="en-US" sz="1600" dirty="0" err="1" smtClean="0"/>
              <a:t>dipantulkan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langit2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arah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jatuh</a:t>
            </a:r>
            <a:r>
              <a:rPr lang="en-US" sz="1600" dirty="0" smtClean="0"/>
              <a:t> di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dipantulkan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langit2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57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Besarnya</a:t>
            </a:r>
            <a:r>
              <a:rPr lang="en-US" sz="1600" dirty="0" smtClean="0"/>
              <a:t> </a:t>
            </a:r>
            <a:r>
              <a:rPr lang="en-US" sz="1600" dirty="0" err="1" smtClean="0"/>
              <a:t>refleksi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bahan</a:t>
            </a:r>
            <a:r>
              <a:rPr lang="en-US" sz="1600" dirty="0" smtClean="0"/>
              <a:t> </a:t>
            </a:r>
            <a:r>
              <a:rPr lang="en-US" sz="1600" dirty="0" err="1" smtClean="0"/>
              <a:t>pemantulan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, </a:t>
            </a:r>
            <a:r>
              <a:rPr lang="en-US" sz="1600" dirty="0" err="1" smtClean="0"/>
              <a:t>sedangkan</a:t>
            </a:r>
            <a:r>
              <a:rPr lang="en-US" sz="1600" dirty="0" smtClean="0"/>
              <a:t> </a:t>
            </a:r>
            <a:r>
              <a:rPr lang="en-US" sz="1600" dirty="0" err="1" smtClean="0"/>
              <a:t>intensitas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faktor</a:t>
            </a:r>
            <a:r>
              <a:rPr lang="en-US" sz="1600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bahan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dipergunakan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tembus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mis</a:t>
            </a:r>
            <a:r>
              <a:rPr lang="en-US" sz="1600" dirty="0" smtClean="0"/>
              <a:t> : </a:t>
            </a:r>
            <a:r>
              <a:rPr lang="en-US" sz="1600" dirty="0" err="1" smtClean="0"/>
              <a:t>kaca</a:t>
            </a:r>
            <a:r>
              <a:rPr lang="en-US" sz="1600" dirty="0" smtClean="0"/>
              <a:t> </a:t>
            </a:r>
            <a:r>
              <a:rPr lang="en-US" sz="1600" dirty="0" err="1" smtClean="0"/>
              <a:t>polos</a:t>
            </a:r>
            <a:r>
              <a:rPr lang="en-US" sz="1600" dirty="0" smtClean="0"/>
              <a:t>, </a:t>
            </a:r>
            <a:r>
              <a:rPr lang="en-US" sz="1600" dirty="0" err="1" smtClean="0"/>
              <a:t>kaca</a:t>
            </a:r>
            <a:r>
              <a:rPr lang="en-US" sz="1600" dirty="0" smtClean="0"/>
              <a:t> </a:t>
            </a:r>
            <a:r>
              <a:rPr lang="en-US" sz="1600" dirty="0" err="1" smtClean="0"/>
              <a:t>berwarna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fibre</a:t>
            </a:r>
            <a:r>
              <a:rPr lang="en-US" sz="1600" dirty="0" smtClean="0"/>
              <a:t> glass</a:t>
            </a:r>
          </a:p>
          <a:p>
            <a:pPr marL="342900" indent="-342900">
              <a:buAutoNum type="arabicPeriod"/>
            </a:pPr>
            <a:r>
              <a:rPr lang="en-US" sz="1600" dirty="0" err="1" smtClean="0"/>
              <a:t>Warna</a:t>
            </a:r>
            <a:r>
              <a:rPr lang="en-US" sz="1600" dirty="0" smtClean="0"/>
              <a:t> </a:t>
            </a:r>
            <a:r>
              <a:rPr lang="en-US" sz="1600" dirty="0" err="1" smtClean="0"/>
              <a:t>bahan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pantulan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berpengaruh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, langit2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. </a:t>
            </a:r>
            <a:r>
              <a:rPr lang="en-US" sz="1600" dirty="0" err="1" smtClean="0"/>
              <a:t>Semakin</a:t>
            </a:r>
            <a:r>
              <a:rPr lang="en-US" sz="1600" dirty="0" smtClean="0"/>
              <a:t> </a:t>
            </a:r>
            <a:r>
              <a:rPr lang="en-US" sz="1600" dirty="0" err="1" smtClean="0"/>
              <a:t>warnanya</a:t>
            </a:r>
            <a:r>
              <a:rPr lang="en-US" sz="1600" dirty="0" smtClean="0"/>
              <a:t> </a:t>
            </a:r>
            <a:r>
              <a:rPr lang="en-US" sz="1600" dirty="0" err="1" smtClean="0"/>
              <a:t>muda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cerah</a:t>
            </a:r>
            <a:r>
              <a:rPr lang="en-US" sz="1600" dirty="0" smtClean="0"/>
              <a:t>, </a:t>
            </a:r>
            <a:r>
              <a:rPr lang="en-US" sz="1600" dirty="0" err="1" smtClean="0"/>
              <a:t>semakin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memantulkan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Luas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bukaan</a:t>
            </a:r>
            <a:r>
              <a:rPr lang="en-US" sz="1600" dirty="0" smtClean="0"/>
              <a:t> / </a:t>
            </a:r>
            <a:r>
              <a:rPr lang="en-US" sz="1600" dirty="0" err="1" smtClean="0"/>
              <a:t>jendela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Pengurangan</a:t>
            </a:r>
            <a:r>
              <a:rPr lang="en-US" sz="1600" dirty="0" smtClean="0"/>
              <a:t> </a:t>
            </a:r>
            <a:r>
              <a:rPr lang="en-US" sz="1600" dirty="0" err="1" smtClean="0"/>
              <a:t>intensitas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kisi2 (sunscreen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pohon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berjalan</a:t>
            </a:r>
            <a:r>
              <a:rPr lang="en-US" sz="1600" dirty="0" smtClean="0"/>
              <a:t>/</a:t>
            </a:r>
            <a:r>
              <a:rPr lang="en-US" sz="1600" dirty="0" err="1" smtClean="0"/>
              <a:t>merambat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arah</a:t>
            </a:r>
            <a:r>
              <a:rPr lang="en-US" sz="1600" dirty="0" smtClean="0"/>
              <a:t> </a:t>
            </a:r>
            <a:r>
              <a:rPr lang="en-US" sz="1600" dirty="0" err="1" smtClean="0"/>
              <a:t>Timur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Barat.</a:t>
            </a:r>
          </a:p>
          <a:p>
            <a:pPr marL="0" indent="0">
              <a:buNone/>
            </a:pPr>
            <a:r>
              <a:rPr lang="en-US" sz="1600" dirty="0" smtClean="0"/>
              <a:t>-Hal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menghadap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arah</a:t>
            </a:r>
            <a:r>
              <a:rPr lang="en-US" sz="1600" dirty="0" smtClean="0"/>
              <a:t> </a:t>
            </a:r>
            <a:r>
              <a:rPr lang="en-US" sz="1600" dirty="0" err="1" smtClean="0"/>
              <a:t>Timur</a:t>
            </a:r>
            <a:r>
              <a:rPr lang="en-US" sz="1600" dirty="0" smtClean="0"/>
              <a:t>, Barat, Utara  </a:t>
            </a:r>
            <a:r>
              <a:rPr lang="en-US" sz="1600" dirty="0" err="1" smtClean="0"/>
              <a:t>dan</a:t>
            </a:r>
            <a:r>
              <a:rPr lang="en-US" sz="1600" dirty="0" smtClean="0"/>
              <a:t> Selatan.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permukaan</a:t>
            </a:r>
            <a:r>
              <a:rPr lang="en-US" sz="1600" dirty="0" smtClean="0"/>
              <a:t> </a:t>
            </a:r>
            <a:r>
              <a:rPr lang="en-US" sz="1600" dirty="0" err="1" smtClean="0"/>
              <a:t>kacanya</a:t>
            </a:r>
            <a:r>
              <a:rPr lang="en-US" sz="1600" dirty="0" smtClean="0"/>
              <a:t> </a:t>
            </a:r>
            <a:r>
              <a:rPr lang="en-US" sz="1600" dirty="0" err="1" smtClean="0"/>
              <a:t>diusahakan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menghadap</a:t>
            </a:r>
            <a:r>
              <a:rPr lang="en-US" sz="1600" dirty="0" smtClean="0"/>
              <a:t> </a:t>
            </a:r>
            <a:r>
              <a:rPr lang="en-US" sz="1600" dirty="0" err="1" smtClean="0"/>
              <a:t>arah</a:t>
            </a:r>
            <a:r>
              <a:rPr lang="en-US" sz="1600" dirty="0" smtClean="0"/>
              <a:t> Utara </a:t>
            </a:r>
            <a:r>
              <a:rPr lang="en-US" sz="1600" dirty="0" err="1" smtClean="0"/>
              <a:t>atau</a:t>
            </a:r>
            <a:r>
              <a:rPr lang="en-US" sz="1600" dirty="0" smtClean="0"/>
              <a:t> Selatan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menghindari</a:t>
            </a:r>
            <a:r>
              <a:rPr lang="en-US" sz="1600" dirty="0" smtClean="0"/>
              <a:t> </a:t>
            </a:r>
            <a:r>
              <a:rPr lang="en-US" sz="1600" dirty="0" err="1" smtClean="0"/>
              <a:t>radiasi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Radiasi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berpengaruh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thd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pengudaraan</a:t>
            </a:r>
            <a:r>
              <a:rPr lang="en-US" sz="1600" dirty="0" smtClean="0"/>
              <a:t> </a:t>
            </a:r>
            <a:r>
              <a:rPr lang="en-US" sz="1600" dirty="0" err="1" smtClean="0"/>
              <a:t>buatan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Apalagi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menyinarkan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terang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pukul</a:t>
            </a:r>
            <a:r>
              <a:rPr lang="en-US" sz="1600" dirty="0" smtClean="0"/>
              <a:t> 10.00 s/d 15.00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kesempatan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pukul</a:t>
            </a:r>
            <a:r>
              <a:rPr lang="en-US" sz="1600" dirty="0" smtClean="0"/>
              <a:t> 8.00 s/d 17.00 (</a:t>
            </a:r>
            <a:r>
              <a:rPr lang="en-US" sz="1600" dirty="0" err="1" smtClean="0"/>
              <a:t>gbr</a:t>
            </a:r>
            <a:r>
              <a:rPr lang="en-US" sz="1600" dirty="0" smtClean="0"/>
              <a:t> 4.2)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di kota2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beriklim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, </a:t>
            </a:r>
            <a:r>
              <a:rPr lang="en-US" sz="1600" dirty="0" err="1" smtClean="0"/>
              <a:t>perancang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cenderung</a:t>
            </a:r>
            <a:r>
              <a:rPr lang="en-US" sz="1600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tertutup</a:t>
            </a:r>
            <a:r>
              <a:rPr lang="en-US" sz="1600" dirty="0" smtClean="0"/>
              <a:t> dg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pengudaraan</a:t>
            </a:r>
            <a:r>
              <a:rPr lang="en-US" sz="1600" dirty="0" smtClean="0"/>
              <a:t> </a:t>
            </a:r>
            <a:r>
              <a:rPr lang="en-US" sz="1600" dirty="0" err="1" smtClean="0"/>
              <a:t>buatan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mengurangi</a:t>
            </a:r>
            <a:r>
              <a:rPr lang="en-US" sz="1600" dirty="0" smtClean="0"/>
              <a:t> </a:t>
            </a:r>
            <a:r>
              <a:rPr lang="en-US" sz="1600" dirty="0" err="1" smtClean="0"/>
              <a:t>banyaknya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761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dibutuhkan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, </a:t>
            </a:r>
            <a:r>
              <a:rPr lang="en-US" sz="1600" dirty="0" err="1" smtClean="0"/>
              <a:t>sedangkan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kedalam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dibatasi</a:t>
            </a:r>
            <a:r>
              <a:rPr lang="en-US" sz="1600" dirty="0" smtClean="0"/>
              <a:t>, </a:t>
            </a:r>
            <a:r>
              <a:rPr lang="en-US" sz="1600" dirty="0" err="1" smtClean="0"/>
              <a:t>mengingat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(</a:t>
            </a:r>
            <a:r>
              <a:rPr lang="en-US" sz="1600" dirty="0" err="1" smtClean="0"/>
              <a:t>khususnya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) </a:t>
            </a:r>
            <a:r>
              <a:rPr lang="en-US" sz="1600" dirty="0" err="1" smtClean="0"/>
              <a:t>menghindari</a:t>
            </a:r>
            <a:r>
              <a:rPr lang="en-US" sz="1600" dirty="0" smtClean="0"/>
              <a:t> </a:t>
            </a:r>
            <a:r>
              <a:rPr lang="en-US" sz="1600" dirty="0" err="1" smtClean="0"/>
              <a:t>banyaknya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menggantikan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dg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buatan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i="1" dirty="0" err="1" smtClean="0"/>
              <a:t>Cahaya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buatan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Cahaya</a:t>
            </a:r>
            <a:r>
              <a:rPr lang="en-US" sz="1600" dirty="0" smtClean="0"/>
              <a:t> </a:t>
            </a:r>
            <a:r>
              <a:rPr lang="en-US" sz="1600" dirty="0" err="1" smtClean="0"/>
              <a:t>buatan</a:t>
            </a:r>
            <a:r>
              <a:rPr lang="en-US" sz="1600" dirty="0" smtClean="0"/>
              <a:t> </a:t>
            </a:r>
            <a:r>
              <a:rPr lang="en-US" sz="1600" dirty="0" err="1" smtClean="0"/>
              <a:t>dikelola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pembangkit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-PLN </a:t>
            </a:r>
            <a:r>
              <a:rPr lang="en-US" sz="1600" dirty="0" err="1" smtClean="0"/>
              <a:t>menyelenggarakan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menyiapkan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pembangkit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dg </a:t>
            </a:r>
            <a:r>
              <a:rPr lang="en-US" sz="1600" dirty="0" err="1" smtClean="0"/>
              <a:t>sistem</a:t>
            </a:r>
            <a:r>
              <a:rPr lang="en-US" sz="1600" dirty="0" smtClean="0"/>
              <a:t>:</a:t>
            </a:r>
          </a:p>
          <a:p>
            <a:pPr marL="0" indent="0">
              <a:buNone/>
            </a:pPr>
            <a:r>
              <a:rPr lang="en-US" sz="1600" dirty="0" smtClean="0"/>
              <a:t>PLTU, PLTA </a:t>
            </a:r>
            <a:r>
              <a:rPr lang="en-US" sz="1600" dirty="0" err="1" smtClean="0"/>
              <a:t>dan</a:t>
            </a:r>
            <a:r>
              <a:rPr lang="en-US" sz="1600" dirty="0" smtClean="0"/>
              <a:t> PLTD.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Diluar</a:t>
            </a:r>
            <a:r>
              <a:rPr lang="en-US" sz="1600" dirty="0" smtClean="0"/>
              <a:t> </a:t>
            </a:r>
            <a:r>
              <a:rPr lang="en-US" sz="1600" dirty="0" err="1" smtClean="0"/>
              <a:t>negeri</a:t>
            </a:r>
            <a:r>
              <a:rPr lang="en-US" sz="1600" dirty="0" smtClean="0"/>
              <a:t>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pembangkit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lain </a:t>
            </a:r>
            <a:r>
              <a:rPr lang="en-US" sz="1600" dirty="0" err="1" smtClean="0"/>
              <a:t>yaitu</a:t>
            </a:r>
            <a:r>
              <a:rPr lang="en-US" sz="1600" dirty="0" smtClean="0"/>
              <a:t> PLTS, PLTA (</a:t>
            </a:r>
            <a:r>
              <a:rPr lang="en-US" sz="1600" dirty="0" err="1" smtClean="0"/>
              <a:t>angin</a:t>
            </a:r>
            <a:r>
              <a:rPr lang="en-US" sz="1600" dirty="0" smtClean="0"/>
              <a:t>) </a:t>
            </a:r>
            <a:r>
              <a:rPr lang="en-US" sz="1600" dirty="0" err="1" smtClean="0"/>
              <a:t>dan</a:t>
            </a:r>
            <a:r>
              <a:rPr lang="en-US" sz="1600" dirty="0" smtClean="0"/>
              <a:t> PLTN.</a:t>
            </a:r>
          </a:p>
          <a:p>
            <a:pPr marL="0" indent="0">
              <a:buNone/>
            </a:pPr>
            <a:r>
              <a:rPr lang="en-US" sz="1600" dirty="0" smtClean="0"/>
              <a:t>-Dari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pembangkit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,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dialirkan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kawat2/kabel2 </a:t>
            </a:r>
            <a:r>
              <a:rPr lang="en-US" sz="1600" dirty="0" err="1" smtClean="0"/>
              <a:t>bertegangan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kota2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diubah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menengah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tempat2/gardu2 </a:t>
            </a:r>
            <a:r>
              <a:rPr lang="en-US" sz="1600" dirty="0" err="1" smtClean="0"/>
              <a:t>induk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menengah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berada</a:t>
            </a:r>
            <a:r>
              <a:rPr lang="en-US" sz="1600" dirty="0" smtClean="0"/>
              <a:t> di jalan2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menuju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gardu2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diubah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kabel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rendah</a:t>
            </a:r>
            <a:r>
              <a:rPr lang="en-US" sz="1600" dirty="0" smtClean="0"/>
              <a:t>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disalurkan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bangunan2 </a:t>
            </a:r>
            <a:r>
              <a:rPr lang="en-US" sz="1600" dirty="0" err="1" smtClean="0"/>
              <a:t>rumah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4.3 </a:t>
            </a:r>
            <a:r>
              <a:rPr lang="en-US" sz="1600" dirty="0" err="1" smtClean="0"/>
              <a:t>dan</a:t>
            </a:r>
            <a:r>
              <a:rPr lang="en-US" sz="1600" dirty="0" smtClean="0"/>
              <a:t> 4.4)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172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keperluan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bangunan2 </a:t>
            </a:r>
            <a:r>
              <a:rPr lang="en-US" sz="1600" dirty="0" err="1" smtClean="0"/>
              <a:t>besar</a:t>
            </a:r>
            <a:r>
              <a:rPr lang="en-US" sz="1600" dirty="0" smtClean="0"/>
              <a:t>,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berlangganan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menengah</a:t>
            </a:r>
            <a:r>
              <a:rPr lang="en-US" sz="1600" dirty="0" smtClean="0"/>
              <a:t> </a:t>
            </a:r>
            <a:r>
              <a:rPr lang="en-US" sz="1600" dirty="0" err="1" smtClean="0"/>
              <a:t>kemudian</a:t>
            </a:r>
            <a:r>
              <a:rPr lang="en-US" sz="1600" dirty="0" smtClean="0"/>
              <a:t> </a:t>
            </a:r>
            <a:r>
              <a:rPr lang="en-US" sz="1600" dirty="0" err="1" smtClean="0"/>
              <a:t>diubah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tegangannya</a:t>
            </a:r>
            <a:r>
              <a:rPr lang="en-US" sz="1600" dirty="0" smtClean="0"/>
              <a:t>.</a:t>
            </a:r>
          </a:p>
          <a:p>
            <a:pPr>
              <a:buFontTx/>
              <a:buChar char="-"/>
            </a:pPr>
            <a:r>
              <a:rPr lang="en-US" sz="1600" dirty="0" err="1" smtClean="0"/>
              <a:t>Batasan</a:t>
            </a:r>
            <a:r>
              <a:rPr lang="en-US" sz="1600" dirty="0" smtClean="0"/>
              <a:t> </a:t>
            </a:r>
            <a:r>
              <a:rPr lang="en-US" sz="1600" dirty="0" err="1" smtClean="0"/>
              <a:t>berlangganan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menengah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sdh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200 KVA.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menengah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diubah</a:t>
            </a:r>
            <a:r>
              <a:rPr lang="en-US" sz="1600" dirty="0" smtClean="0"/>
              <a:t> /</a:t>
            </a:r>
            <a:r>
              <a:rPr lang="en-US" sz="1600" dirty="0" err="1" smtClean="0"/>
              <a:t>diturunkan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transformator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rendah</a:t>
            </a:r>
            <a:r>
              <a:rPr lang="en-US" sz="1600" dirty="0" smtClean="0"/>
              <a:t> 220 V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380 V </a:t>
            </a:r>
            <a:r>
              <a:rPr lang="en-US" sz="1600" dirty="0" err="1" smtClean="0"/>
              <a:t>utk</a:t>
            </a:r>
            <a:r>
              <a:rPr lang="en-US" sz="1600" dirty="0" smtClean="0"/>
              <a:t> peralatan2 /</a:t>
            </a:r>
            <a:r>
              <a:rPr lang="en-US" sz="1600" dirty="0" err="1" smtClean="0"/>
              <a:t>mesin</a:t>
            </a:r>
            <a:r>
              <a:rPr lang="en-US" sz="1600" dirty="0" smtClean="0"/>
              <a:t>/pompa2.</a:t>
            </a:r>
          </a:p>
          <a:p>
            <a:pPr>
              <a:buFontTx/>
              <a:buChar char="-"/>
            </a:pP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melebihi</a:t>
            </a:r>
            <a:r>
              <a:rPr lang="en-US" sz="1600" dirty="0" smtClean="0"/>
              <a:t> 220 KVA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berlangganan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menengah</a:t>
            </a:r>
            <a:r>
              <a:rPr lang="en-US" sz="1600" dirty="0" smtClean="0"/>
              <a:t>.</a:t>
            </a:r>
          </a:p>
          <a:p>
            <a:pPr>
              <a:buFontTx/>
              <a:buChar char="-"/>
            </a:pPr>
            <a:r>
              <a:rPr lang="en-US" sz="1600" dirty="0" err="1" smtClean="0"/>
              <a:t>Keuntungan</a:t>
            </a:r>
            <a:r>
              <a:rPr lang="en-US" sz="1600" dirty="0" smtClean="0"/>
              <a:t> </a:t>
            </a:r>
            <a:r>
              <a:rPr lang="en-US" sz="1600" dirty="0" err="1" smtClean="0"/>
              <a:t>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biaya</a:t>
            </a:r>
            <a:r>
              <a:rPr lang="en-US" sz="1600" dirty="0" smtClean="0"/>
              <a:t> </a:t>
            </a:r>
            <a:r>
              <a:rPr lang="en-US" sz="1600" dirty="0" err="1" smtClean="0"/>
              <a:t>berlangganan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murah</a:t>
            </a:r>
            <a:r>
              <a:rPr lang="en-US" sz="1600" dirty="0" smtClean="0"/>
              <a:t> dg </a:t>
            </a:r>
            <a:r>
              <a:rPr lang="en-US" sz="1600" dirty="0" err="1" smtClean="0"/>
              <a:t>syarat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menyediakan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gardu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transformator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diusahakan</a:t>
            </a:r>
            <a:r>
              <a:rPr lang="en-US" sz="1600" dirty="0" smtClean="0"/>
              <a:t>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di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/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sedapat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dekat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jalan</a:t>
            </a:r>
            <a:r>
              <a:rPr lang="en-US" sz="1600" dirty="0" smtClean="0"/>
              <a:t> </a:t>
            </a:r>
            <a:r>
              <a:rPr lang="en-US" sz="1600" dirty="0" err="1" smtClean="0"/>
              <a:t>krn</a:t>
            </a:r>
            <a:r>
              <a:rPr lang="en-US" sz="1600" dirty="0" smtClean="0"/>
              <a:t> kabel2 </a:t>
            </a:r>
            <a:r>
              <a:rPr lang="en-US" sz="1600" dirty="0" err="1" smtClean="0"/>
              <a:t>penyambung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cukup</a:t>
            </a:r>
            <a:r>
              <a:rPr lang="en-US" sz="1600" dirty="0" smtClean="0"/>
              <a:t> </a:t>
            </a:r>
            <a:r>
              <a:rPr lang="en-US" sz="1600" dirty="0" err="1" smtClean="0"/>
              <a:t>mahal</a:t>
            </a:r>
            <a:r>
              <a:rPr lang="en-US" sz="1600" dirty="0" smtClean="0"/>
              <a:t>.</a:t>
            </a:r>
          </a:p>
          <a:p>
            <a:pPr>
              <a:buFontTx/>
              <a:buChar char="-"/>
            </a:pPr>
            <a:r>
              <a:rPr lang="en-US" sz="1600" dirty="0" err="1" smtClean="0"/>
              <a:t>Usahakan</a:t>
            </a:r>
            <a:r>
              <a:rPr lang="en-US" sz="1600" dirty="0" smtClean="0"/>
              <a:t> pula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parkir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petugas</a:t>
            </a:r>
            <a:r>
              <a:rPr lang="en-US" sz="1600" dirty="0" smtClean="0"/>
              <a:t> PLN </a:t>
            </a:r>
            <a:r>
              <a:rPr lang="en-US" sz="1600" dirty="0" err="1" smtClean="0"/>
              <a:t>jika</a:t>
            </a:r>
            <a:r>
              <a:rPr lang="en-US" sz="1600" dirty="0" smtClean="0"/>
              <a:t> sewaktu2 </a:t>
            </a:r>
            <a:r>
              <a:rPr lang="en-US" sz="1600" dirty="0" err="1" smtClean="0"/>
              <a:t>mengadakan</a:t>
            </a:r>
            <a:r>
              <a:rPr lang="en-US" sz="1600" dirty="0" smtClean="0"/>
              <a:t> </a:t>
            </a:r>
            <a:r>
              <a:rPr lang="en-US" sz="1600" dirty="0" err="1" smtClean="0"/>
              <a:t>perbaikan</a:t>
            </a:r>
            <a:r>
              <a:rPr lang="en-US" sz="1600" dirty="0" smtClean="0"/>
              <a:t>.</a:t>
            </a:r>
          </a:p>
          <a:p>
            <a:pPr>
              <a:buFontTx/>
              <a:buChar char="-"/>
            </a:pP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menengah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gardu</a:t>
            </a:r>
            <a:r>
              <a:rPr lang="en-US" sz="1600" dirty="0" smtClean="0"/>
              <a:t>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diubah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tegangannya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rendah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transformator</a:t>
            </a:r>
            <a:r>
              <a:rPr lang="en-US" sz="1600" dirty="0" smtClean="0"/>
              <a:t> </a:t>
            </a:r>
            <a:r>
              <a:rPr lang="en-US" sz="1600" dirty="0" err="1" smtClean="0"/>
              <a:t>kemudian</a:t>
            </a:r>
            <a:r>
              <a:rPr lang="en-US" sz="1600" dirty="0" smtClean="0"/>
              <a:t> </a:t>
            </a:r>
            <a:r>
              <a:rPr lang="en-US" sz="1600" dirty="0" err="1" smtClean="0"/>
              <a:t>dislurkan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panel2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pengatur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stabilisator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mengatur</a:t>
            </a:r>
            <a:r>
              <a:rPr lang="en-US" sz="1600" dirty="0" smtClean="0"/>
              <a:t> </a:t>
            </a:r>
            <a:r>
              <a:rPr lang="en-US" sz="1600" dirty="0" err="1" smtClean="0"/>
              <a:t>kestabilan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.</a:t>
            </a:r>
          </a:p>
          <a:p>
            <a:pPr>
              <a:buFontTx/>
              <a:buChar char="-"/>
            </a:pPr>
            <a:r>
              <a:rPr lang="en-US" sz="1600" dirty="0" err="1" smtClean="0"/>
              <a:t>Dr</a:t>
            </a:r>
            <a:r>
              <a:rPr lang="en-US" sz="1600" dirty="0" smtClean="0"/>
              <a:t> panel </a:t>
            </a:r>
            <a:r>
              <a:rPr lang="en-US" sz="1600" dirty="0" err="1" smtClean="0"/>
              <a:t>tsb</a:t>
            </a:r>
            <a:r>
              <a:rPr lang="en-US" sz="1600" dirty="0" smtClean="0"/>
              <a:t> (panel </a:t>
            </a:r>
            <a:r>
              <a:rPr lang="en-US" sz="1600" dirty="0" err="1" smtClean="0"/>
              <a:t>utama</a:t>
            </a:r>
            <a:r>
              <a:rPr lang="en-US" sz="1600" dirty="0" smtClean="0"/>
              <a:t>= main distribution panel) </a:t>
            </a:r>
            <a:r>
              <a:rPr lang="en-US" sz="1600" dirty="0" err="1" smtClean="0"/>
              <a:t>disalurkan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panel2 </a:t>
            </a:r>
            <a:r>
              <a:rPr lang="en-US" sz="1600" dirty="0" err="1" smtClean="0"/>
              <a:t>pembagi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disetiap</a:t>
            </a:r>
            <a:r>
              <a:rPr lang="en-US" sz="1600" dirty="0" smtClean="0"/>
              <a:t> </a:t>
            </a:r>
            <a:r>
              <a:rPr lang="en-US" sz="1600" dirty="0" err="1" smtClean="0"/>
              <a:t>lantai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masing2 (</a:t>
            </a:r>
            <a:r>
              <a:rPr lang="en-US" sz="1600" dirty="0" err="1" smtClean="0"/>
              <a:t>gbr</a:t>
            </a:r>
            <a:r>
              <a:rPr lang="en-US" sz="1600" dirty="0" smtClean="0"/>
              <a:t> 4.5)</a:t>
            </a:r>
          </a:p>
          <a:p>
            <a:pPr>
              <a:buFontTx/>
              <a:buChar char="-"/>
            </a:pPr>
            <a:r>
              <a:rPr lang="en-US" sz="1600" dirty="0" err="1" smtClean="0"/>
              <a:t>Syarat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perletakan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panel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ruang2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garis</a:t>
            </a:r>
            <a:r>
              <a:rPr lang="en-US" sz="1600" dirty="0" smtClean="0"/>
              <a:t> </a:t>
            </a:r>
            <a:r>
              <a:rPr lang="en-US" sz="1600" dirty="0" err="1" smtClean="0"/>
              <a:t>vertikal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menjaga</a:t>
            </a:r>
            <a:r>
              <a:rPr lang="en-US" sz="1600" dirty="0" smtClean="0"/>
              <a:t> spy kabel2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belok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susunan</a:t>
            </a:r>
            <a:r>
              <a:rPr lang="en-US" sz="1600" dirty="0" smtClean="0"/>
              <a:t> shaft/</a:t>
            </a:r>
            <a:r>
              <a:rPr lang="en-US" sz="1600" dirty="0" err="1" smtClean="0"/>
              <a:t>lubang</a:t>
            </a:r>
            <a:r>
              <a:rPr lang="en-US" sz="1600" dirty="0" smtClean="0"/>
              <a:t> </a:t>
            </a:r>
            <a:r>
              <a:rPr lang="en-US" sz="1600" dirty="0" err="1" smtClean="0"/>
              <a:t>kabel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segaris</a:t>
            </a:r>
            <a:r>
              <a:rPr lang="en-US" sz="1600" dirty="0" smtClean="0"/>
              <a:t> (</a:t>
            </a:r>
            <a:r>
              <a:rPr lang="en-US" sz="1600" dirty="0" err="1" smtClean="0"/>
              <a:t>memudahkan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segi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arsitektur</a:t>
            </a:r>
            <a:r>
              <a:rPr lang="en-US" sz="1600" dirty="0" smtClean="0"/>
              <a:t>).</a:t>
            </a:r>
          </a:p>
          <a:p>
            <a:pPr>
              <a:buFontTx/>
              <a:buChar char="-"/>
            </a:pPr>
            <a:r>
              <a:rPr lang="en-US" sz="1600" dirty="0" err="1" smtClean="0"/>
              <a:t>Karena</a:t>
            </a:r>
            <a:r>
              <a:rPr lang="en-US" sz="1600" dirty="0" smtClean="0"/>
              <a:t> kabel2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di shaft (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menghubungkan</a:t>
            </a:r>
            <a:r>
              <a:rPr lang="en-US" sz="1600" dirty="0" smtClean="0"/>
              <a:t> panel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panel lain)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arus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menyebabkan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saluran</a:t>
            </a:r>
            <a:r>
              <a:rPr lang="en-US" sz="1600" dirty="0" smtClean="0"/>
              <a:t> shaft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gunanya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mencegah</a:t>
            </a:r>
            <a:r>
              <a:rPr lang="en-US" sz="1600" dirty="0" smtClean="0"/>
              <a:t>  </a:t>
            </a:r>
            <a:r>
              <a:rPr lang="en-US" sz="1600" dirty="0" err="1" smtClean="0"/>
              <a:t>panas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dikurangi</a:t>
            </a:r>
            <a:r>
              <a:rPr lang="en-US" sz="1600" dirty="0" smtClean="0"/>
              <a:t> 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9227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Ruang</a:t>
            </a:r>
            <a:r>
              <a:rPr lang="en-US" sz="1600" dirty="0" smtClean="0"/>
              <a:t> panel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pengendalian</a:t>
            </a:r>
            <a:r>
              <a:rPr lang="en-US" sz="1600" dirty="0" smtClean="0"/>
              <a:t>, </a:t>
            </a:r>
            <a:r>
              <a:rPr lang="en-US" sz="1600" dirty="0" err="1" smtClean="0"/>
              <a:t>pengaturan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, </a:t>
            </a:r>
            <a:r>
              <a:rPr lang="en-US" sz="1600" dirty="0" err="1" smtClean="0"/>
              <a:t>jugaberfungsi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pengaturan</a:t>
            </a:r>
            <a:r>
              <a:rPr lang="en-US" sz="1600" dirty="0" smtClean="0"/>
              <a:t>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macam</a:t>
            </a:r>
            <a:r>
              <a:rPr lang="en-US" sz="1600" dirty="0" smtClean="0"/>
              <a:t> </a:t>
            </a:r>
            <a:r>
              <a:rPr lang="en-US" sz="1600" dirty="0" err="1" smtClean="0"/>
              <a:t>fasilitas</a:t>
            </a:r>
            <a:r>
              <a:rPr lang="en-US" sz="1600" dirty="0" smtClean="0"/>
              <a:t>  </a:t>
            </a:r>
            <a:r>
              <a:rPr lang="en-US" sz="1600" dirty="0" err="1" smtClean="0"/>
              <a:t>utilitas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, </a:t>
            </a:r>
            <a:r>
              <a:rPr lang="en-US" sz="1600" dirty="0" err="1" smtClean="0"/>
              <a:t>pengaturan</a:t>
            </a:r>
            <a:r>
              <a:rPr lang="en-US" sz="1600" dirty="0" smtClean="0"/>
              <a:t> </a:t>
            </a:r>
            <a:r>
              <a:rPr lang="en-US" sz="1600" dirty="0" err="1" smtClean="0"/>
              <a:t>udara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fasilitas2 lain.</a:t>
            </a:r>
          </a:p>
          <a:p>
            <a:pPr>
              <a:buFontTx/>
              <a:buChar char="-"/>
            </a:pP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masuk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panel2 </a:t>
            </a:r>
            <a:r>
              <a:rPr lang="en-US" sz="1600" dirty="0" err="1" smtClean="0"/>
              <a:t>pembagi</a:t>
            </a:r>
            <a:r>
              <a:rPr lang="en-US" sz="1600" dirty="0" smtClean="0"/>
              <a:t> (subpanel) </a:t>
            </a:r>
            <a:r>
              <a:rPr lang="en-US" sz="1600" dirty="0" err="1" smtClean="0"/>
              <a:t>dibagi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2 </a:t>
            </a:r>
            <a:r>
              <a:rPr lang="en-US" sz="1600" dirty="0" err="1" smtClean="0"/>
              <a:t>bagian</a:t>
            </a:r>
            <a:r>
              <a:rPr lang="en-US" sz="1600" dirty="0" smtClean="0"/>
              <a:t>:</a:t>
            </a:r>
          </a:p>
          <a:p>
            <a:pPr marL="342900" indent="-342900">
              <a:buAutoNum type="alphaLcPeriod"/>
            </a:pPr>
            <a:r>
              <a:rPr lang="en-US" sz="1600" dirty="0" err="1" smtClean="0"/>
              <a:t>pencahayaan</a:t>
            </a:r>
            <a:r>
              <a:rPr lang="en-US" sz="1600" dirty="0" smtClean="0"/>
              <a:t>/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: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titik2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. </a:t>
            </a:r>
            <a:r>
              <a:rPr lang="en-US" sz="1600" dirty="0" err="1" smtClean="0"/>
              <a:t>Peletakan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sedemikian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rupa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menghasilkan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,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syarat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diminta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merata</a:t>
            </a:r>
            <a:r>
              <a:rPr lang="en-US" sz="1600" dirty="0" smtClean="0"/>
              <a:t> (gbr.4.6)</a:t>
            </a:r>
          </a:p>
          <a:p>
            <a:pPr marL="0" indent="0"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posisinya</a:t>
            </a:r>
            <a:r>
              <a:rPr lang="en-US" sz="1600" dirty="0" smtClean="0"/>
              <a:t> </a:t>
            </a:r>
            <a:r>
              <a:rPr lang="en-US" sz="1600" dirty="0" err="1" smtClean="0"/>
              <a:t>thd</a:t>
            </a:r>
            <a:r>
              <a:rPr lang="en-US" sz="1600" dirty="0" smtClean="0"/>
              <a:t> letak2 diffuser AC, sprinkler, fire alarm, smoke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detector, speaker </a:t>
            </a:r>
            <a:r>
              <a:rPr lang="en-US" sz="1600" dirty="0" err="1" smtClean="0"/>
              <a:t>sbgnya</a:t>
            </a:r>
            <a:r>
              <a:rPr lang="en-US" sz="1600" dirty="0" smtClean="0"/>
              <a:t>.</a:t>
            </a:r>
          </a:p>
          <a:p>
            <a:pPr marL="342900" indent="-342900">
              <a:buAutoNum type="alphaLcPeriod" startAt="2"/>
            </a:pP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: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menghidupkan</a:t>
            </a:r>
            <a:r>
              <a:rPr lang="en-US" sz="1600" dirty="0" smtClean="0"/>
              <a:t> alat2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komputer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ketik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4.7)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lain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mengkombinasikan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bermacam2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pijar</a:t>
            </a:r>
            <a:r>
              <a:rPr lang="en-US" sz="1600" dirty="0" smtClean="0"/>
              <a:t>, </a:t>
            </a:r>
            <a:r>
              <a:rPr lang="en-US" sz="1600" dirty="0" err="1" smtClean="0"/>
              <a:t>lampu</a:t>
            </a:r>
            <a:r>
              <a:rPr lang="en-US" sz="1600" dirty="0" smtClean="0"/>
              <a:t> TL, </a:t>
            </a:r>
            <a:r>
              <a:rPr lang="en-US" sz="1600" dirty="0" err="1" smtClean="0"/>
              <a:t>lampu</a:t>
            </a:r>
            <a:r>
              <a:rPr lang="en-US" sz="1600" dirty="0" smtClean="0"/>
              <a:t> SL, </a:t>
            </a:r>
            <a:r>
              <a:rPr lang="en-US" sz="1600" dirty="0" err="1" smtClean="0"/>
              <a:t>lampu</a:t>
            </a:r>
            <a:r>
              <a:rPr lang="en-US" sz="1600" dirty="0" smtClean="0"/>
              <a:t> halogen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mercury.</a:t>
            </a:r>
          </a:p>
          <a:p>
            <a:pPr>
              <a:buFontTx/>
              <a:buChar char="-"/>
            </a:pP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spy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estimasi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. </a:t>
            </a:r>
          </a:p>
          <a:p>
            <a:pPr>
              <a:buFontTx/>
              <a:buChar char="-"/>
            </a:pPr>
            <a:r>
              <a:rPr lang="en-US" sz="1600" dirty="0" smtClean="0"/>
              <a:t>Ada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kuat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/</a:t>
            </a:r>
            <a:r>
              <a:rPr lang="en-US" sz="1600" dirty="0" err="1" smtClean="0"/>
              <a:t>iluminasi</a:t>
            </a:r>
            <a:r>
              <a:rPr lang="en-US" sz="1600" dirty="0" smtClean="0"/>
              <a:t>/lux (</a:t>
            </a:r>
            <a:r>
              <a:rPr lang="en-US" sz="1600" dirty="0" err="1" smtClean="0"/>
              <a:t>tabel</a:t>
            </a:r>
            <a:r>
              <a:rPr lang="en-US" sz="1600" dirty="0" smtClean="0"/>
              <a:t> 4.1)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585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mendatangkan</a:t>
            </a:r>
            <a:r>
              <a:rPr lang="en-US" sz="1600" dirty="0" smtClean="0"/>
              <a:t> daya2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kabel2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diatas</a:t>
            </a:r>
            <a:r>
              <a:rPr lang="en-US" sz="1600" dirty="0" smtClean="0"/>
              <a:t> langit2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penerangan,dan</a:t>
            </a:r>
            <a:r>
              <a:rPr lang="en-US" sz="1600" dirty="0" smtClean="0"/>
              <a:t> di </a:t>
            </a:r>
            <a:r>
              <a:rPr lang="en-US" sz="1600" dirty="0" err="1" smtClean="0"/>
              <a:t>bawah</a:t>
            </a:r>
            <a:r>
              <a:rPr lang="en-US" sz="1600" dirty="0" smtClean="0"/>
              <a:t>/</a:t>
            </a:r>
            <a:r>
              <a:rPr lang="en-US" sz="1600" dirty="0" err="1" smtClean="0"/>
              <a:t>dilantai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pembangkit</a:t>
            </a:r>
            <a:r>
              <a:rPr lang="en-US" sz="1600" dirty="0" smtClean="0"/>
              <a:t> </a:t>
            </a:r>
            <a:r>
              <a:rPr lang="en-US" sz="1600" dirty="0" err="1" smtClean="0"/>
              <a:t>komputer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buatan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/langit2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penempatan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cahaya</a:t>
            </a:r>
            <a:r>
              <a:rPr lang="en-US" sz="1600" dirty="0" smtClean="0"/>
              <a:t> (</a:t>
            </a:r>
            <a:r>
              <a:rPr lang="en-US" sz="1600" dirty="0" err="1" smtClean="0"/>
              <a:t>penenrangan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fngsi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kegunaan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).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diperhatikan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rendahnya</a:t>
            </a:r>
            <a:r>
              <a:rPr lang="en-US" sz="1600" dirty="0" smtClean="0"/>
              <a:t> langit2 </a:t>
            </a:r>
            <a:r>
              <a:rPr lang="en-US" sz="1600" dirty="0" err="1" smtClean="0"/>
              <a:t>dan</a:t>
            </a:r>
            <a:r>
              <a:rPr lang="en-US" sz="1600" dirty="0" smtClean="0"/>
              <a:t> peralatan2 lain.</a:t>
            </a:r>
          </a:p>
          <a:p>
            <a:pPr marL="0" indent="0">
              <a:buNone/>
            </a:pPr>
            <a:r>
              <a:rPr lang="en-US" sz="1600" dirty="0" smtClean="0"/>
              <a:t>Ruang2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dibedakan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pemasangan</a:t>
            </a:r>
            <a:r>
              <a:rPr lang="en-US" sz="1600" dirty="0" smtClean="0"/>
              <a:t>, </a:t>
            </a:r>
            <a:r>
              <a:rPr lang="en-US" sz="1600" dirty="0" err="1" smtClean="0"/>
              <a:t>penempatan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alat2 </a:t>
            </a:r>
            <a:r>
              <a:rPr lang="en-US" sz="1600" dirty="0" err="1" smtClean="0"/>
              <a:t>penerangannya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kecilnya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beserta</a:t>
            </a:r>
            <a:r>
              <a:rPr lang="en-US" sz="1600" dirty="0" smtClean="0"/>
              <a:t> </a:t>
            </a:r>
            <a:r>
              <a:rPr lang="en-US" sz="1600" dirty="0" err="1" smtClean="0"/>
              <a:t>efek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dipelajari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pelajaran</a:t>
            </a:r>
            <a:r>
              <a:rPr lang="en-US" sz="1600" dirty="0" smtClean="0"/>
              <a:t> </a:t>
            </a:r>
            <a:r>
              <a:rPr lang="en-US" sz="1600" dirty="0" err="1" smtClean="0"/>
              <a:t>ilmu</a:t>
            </a:r>
            <a:r>
              <a:rPr lang="en-US" sz="1600" dirty="0" smtClean="0"/>
              <a:t> </a:t>
            </a:r>
            <a:r>
              <a:rPr lang="en-US" sz="1600" dirty="0" err="1" smtClean="0"/>
              <a:t>fisika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buatan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ruangan2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di tempat2 lain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dirty="0" err="1" smtClean="0"/>
              <a:t>tangga</a:t>
            </a:r>
            <a:r>
              <a:rPr lang="en-US" sz="1600" dirty="0" smtClean="0"/>
              <a:t>, toilet, </a:t>
            </a:r>
            <a:r>
              <a:rPr lang="en-US" sz="1600" dirty="0" err="1" smtClean="0"/>
              <a:t>ruang</a:t>
            </a:r>
            <a:r>
              <a:rPr lang="en-US" sz="1600" dirty="0" smtClean="0"/>
              <a:t> AC, panel, </a:t>
            </a:r>
            <a:r>
              <a:rPr lang="en-US" sz="1600" dirty="0" err="1" smtClean="0"/>
              <a:t>gudang</a:t>
            </a:r>
            <a:r>
              <a:rPr lang="en-US" sz="1600" dirty="0" smtClean="0"/>
              <a:t>, lobby, </a:t>
            </a:r>
            <a:r>
              <a:rPr lang="en-US" sz="1600" dirty="0" err="1" smtClean="0"/>
              <a:t>selasar</a:t>
            </a:r>
            <a:r>
              <a:rPr lang="en-US" sz="1600" dirty="0" smtClean="0"/>
              <a:t> ,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parkir</a:t>
            </a:r>
            <a:r>
              <a:rPr lang="en-US" sz="1600" dirty="0" smtClean="0"/>
              <a:t> (gbr.4.8)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diperhatikan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bangunannya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beserta</a:t>
            </a:r>
            <a:r>
              <a:rPr lang="en-US" sz="1600" dirty="0" smtClean="0"/>
              <a:t> bagian2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menunjang</a:t>
            </a:r>
            <a:r>
              <a:rPr lang="en-US" sz="1600" dirty="0" smtClean="0"/>
              <a:t> :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reklame</a:t>
            </a:r>
            <a:r>
              <a:rPr lang="en-US" sz="1600" dirty="0" smtClean="0"/>
              <a:t>,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bangunannya</a:t>
            </a:r>
            <a:r>
              <a:rPr lang="en-US" sz="1600" dirty="0" smtClean="0"/>
              <a:t>,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sorot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4,9), peralatan2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spt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(380 V), pompa2 : AC, chiller, lift, gondola </a:t>
            </a:r>
            <a:r>
              <a:rPr lang="en-US" sz="1600" dirty="0" err="1" smtClean="0"/>
              <a:t>dsb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52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perancangan</a:t>
            </a:r>
            <a:r>
              <a:rPr lang="en-US" sz="1600" dirty="0" smtClean="0"/>
              <a:t> </a:t>
            </a:r>
            <a:r>
              <a:rPr lang="en-US" sz="1600" dirty="0" err="1" smtClean="0"/>
              <a:t>utilitas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/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dikoordinasikan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perancang</a:t>
            </a:r>
            <a:r>
              <a:rPr lang="en-US" sz="1600" dirty="0" smtClean="0"/>
              <a:t> </a:t>
            </a:r>
            <a:r>
              <a:rPr lang="en-US" sz="1600" dirty="0" err="1" smtClean="0"/>
              <a:t>arsitektur</a:t>
            </a:r>
            <a:r>
              <a:rPr lang="en-US" sz="1600" dirty="0" smtClean="0"/>
              <a:t>, </a:t>
            </a:r>
            <a:r>
              <a:rPr lang="en-US" sz="1600" dirty="0" err="1" smtClean="0"/>
              <a:t>elektrikal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bagian2 lain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/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titik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faktor</a:t>
            </a:r>
            <a:r>
              <a:rPr lang="en-US" sz="1600" dirty="0" smtClean="0"/>
              <a:t> CU (</a:t>
            </a:r>
            <a:r>
              <a:rPr lang="en-US" sz="1600" dirty="0" err="1" smtClean="0"/>
              <a:t>coeffisien</a:t>
            </a:r>
            <a:r>
              <a:rPr lang="en-US" sz="1600" dirty="0" smtClean="0"/>
              <a:t> of utilization) rata2 50-65% </a:t>
            </a:r>
            <a:r>
              <a:rPr lang="en-US" sz="1600" dirty="0" err="1" smtClean="0"/>
              <a:t>dan</a:t>
            </a:r>
            <a:r>
              <a:rPr lang="en-US" sz="1600" dirty="0" smtClean="0"/>
              <a:t> LLF (light loss factor) rat2 0,7-0,8.</a:t>
            </a:r>
          </a:p>
          <a:p>
            <a:pPr marL="0" indent="0">
              <a:buNone/>
            </a:pPr>
            <a:r>
              <a:rPr lang="en-US" sz="1600" dirty="0" smtClean="0"/>
              <a:t>-CU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:</a:t>
            </a:r>
          </a:p>
          <a:p>
            <a:pPr marL="0" indent="0">
              <a:buNone/>
            </a:pPr>
            <a:r>
              <a:rPr lang="en-US" sz="1600" dirty="0" smtClean="0"/>
              <a:t>P : </a:t>
            </a:r>
            <a:r>
              <a:rPr lang="en-US" sz="1600" dirty="0" err="1" smtClean="0"/>
              <a:t>persentase</a:t>
            </a:r>
            <a:r>
              <a:rPr lang="en-US" sz="1600" dirty="0" smtClean="0"/>
              <a:t> </a:t>
            </a:r>
            <a:r>
              <a:rPr lang="en-US" sz="1600" dirty="0" err="1" smtClean="0"/>
              <a:t>pantulan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Pc : </a:t>
            </a:r>
            <a:r>
              <a:rPr lang="en-US" sz="1600" dirty="0" err="1" smtClean="0"/>
              <a:t>persentase</a:t>
            </a:r>
            <a:r>
              <a:rPr lang="en-US" sz="1600" dirty="0" smtClean="0"/>
              <a:t> </a:t>
            </a:r>
            <a:r>
              <a:rPr lang="en-US" sz="1600" dirty="0" err="1" smtClean="0"/>
              <a:t>pantulan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ceiling</a:t>
            </a:r>
          </a:p>
          <a:p>
            <a:pPr marL="0" indent="0">
              <a:buNone/>
            </a:pPr>
            <a:r>
              <a:rPr lang="en-US" sz="1600" dirty="0" smtClean="0"/>
              <a:t>Pw : </a:t>
            </a:r>
            <a:r>
              <a:rPr lang="en-US" sz="1600" dirty="0" err="1" smtClean="0"/>
              <a:t>persentase</a:t>
            </a:r>
            <a:r>
              <a:rPr lang="en-US" sz="1600" dirty="0" smtClean="0"/>
              <a:t> </a:t>
            </a:r>
            <a:r>
              <a:rPr lang="en-US" sz="1600" dirty="0" err="1" smtClean="0"/>
              <a:t>pantulan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wall</a:t>
            </a:r>
          </a:p>
          <a:p>
            <a:pPr marL="0" indent="0">
              <a:buNone/>
            </a:pPr>
            <a:r>
              <a:rPr lang="en-US" sz="1600" dirty="0" smtClean="0"/>
              <a:t>Pf : </a:t>
            </a:r>
            <a:r>
              <a:rPr lang="en-US" sz="1600" dirty="0" err="1" smtClean="0"/>
              <a:t>persentase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floor</a:t>
            </a:r>
          </a:p>
          <a:p>
            <a:pPr marL="0" indent="0">
              <a:buNone/>
            </a:pP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furniture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menonjol</a:t>
            </a:r>
            <a:r>
              <a:rPr lang="en-US" sz="1600" dirty="0" smtClean="0"/>
              <a:t> </a:t>
            </a:r>
            <a:r>
              <a:rPr lang="en-US" sz="1600" dirty="0" err="1" smtClean="0"/>
              <a:t>lagi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pantulan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500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i="1" dirty="0" smtClean="0"/>
              <a:t>Generator</a:t>
            </a:r>
          </a:p>
          <a:p>
            <a:pPr marL="0" indent="0">
              <a:buNone/>
            </a:pP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pembangkit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dlm</a:t>
            </a:r>
            <a:r>
              <a:rPr lang="en-US" sz="1600" dirty="0" smtClean="0"/>
              <a:t> bangunan2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pembangkit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dg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bahan</a:t>
            </a:r>
            <a:r>
              <a:rPr lang="en-US" sz="1600" dirty="0" smtClean="0"/>
              <a:t> </a:t>
            </a:r>
            <a:r>
              <a:rPr lang="en-US" sz="1600" dirty="0" err="1" smtClean="0"/>
              <a:t>minyak</a:t>
            </a:r>
            <a:r>
              <a:rPr lang="en-US" sz="1600" dirty="0" smtClean="0"/>
              <a:t> diesel </a:t>
            </a:r>
            <a:r>
              <a:rPr lang="en-US" sz="1600" dirty="0" err="1" smtClean="0"/>
              <a:t>dlm</a:t>
            </a:r>
            <a:r>
              <a:rPr lang="en-US" sz="1600" dirty="0" smtClean="0"/>
              <a:t> </a:t>
            </a:r>
            <a:r>
              <a:rPr lang="en-US" sz="1600" dirty="0" err="1" smtClean="0"/>
              <a:t>skala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r>
              <a:rPr lang="en-US" sz="1600" dirty="0" smtClean="0"/>
              <a:t>.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pengganti</a:t>
            </a:r>
            <a:r>
              <a:rPr lang="en-US" sz="1600" dirty="0" smtClean="0"/>
              <a:t> </a:t>
            </a:r>
            <a:r>
              <a:rPr lang="en-US" sz="1600" dirty="0" err="1" smtClean="0"/>
              <a:t>sementara</a:t>
            </a:r>
            <a:r>
              <a:rPr lang="en-US" sz="1600" dirty="0" smtClean="0"/>
              <a:t> (emergency)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ketika</a:t>
            </a:r>
            <a:r>
              <a:rPr lang="en-US" sz="1600" dirty="0" smtClean="0"/>
              <a:t> PLN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pemadaman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i="1" dirty="0" err="1" smtClean="0"/>
              <a:t>Sistem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bekerjanya</a:t>
            </a:r>
            <a:r>
              <a:rPr lang="en-US" sz="1600" i="1" dirty="0" smtClean="0"/>
              <a:t> generator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kecilnya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disesuaikan</a:t>
            </a:r>
            <a:r>
              <a:rPr lang="en-US" sz="1600" dirty="0" smtClean="0"/>
              <a:t> dg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pengganti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mesin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pembakar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minyak</a:t>
            </a:r>
            <a:r>
              <a:rPr lang="en-US" sz="1600" dirty="0" smtClean="0"/>
              <a:t> diesel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disimpan</a:t>
            </a:r>
            <a:r>
              <a:rPr lang="en-US" sz="1600" dirty="0" smtClean="0"/>
              <a:t> </a:t>
            </a:r>
            <a:r>
              <a:rPr lang="en-US" sz="1600" dirty="0" err="1" smtClean="0"/>
              <a:t>didalam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diluar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generator.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perputaran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 </a:t>
            </a:r>
            <a:r>
              <a:rPr lang="en-US" sz="1600" dirty="0" err="1" smtClean="0"/>
              <a:t>tdk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stabil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adanya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pengatur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/</a:t>
            </a:r>
            <a:r>
              <a:rPr lang="en-US" sz="1600" dirty="0" err="1" smtClean="0"/>
              <a:t>stabilisator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adanya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tambahan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menghidupkan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otomatis</a:t>
            </a:r>
            <a:r>
              <a:rPr lang="en-US" sz="1600" dirty="0" smtClean="0"/>
              <a:t> </a:t>
            </a: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aliran</a:t>
            </a:r>
            <a:r>
              <a:rPr lang="en-US" sz="1600" dirty="0" smtClean="0"/>
              <a:t> PLN </a:t>
            </a:r>
            <a:r>
              <a:rPr lang="en-US" sz="1600" dirty="0" err="1" smtClean="0"/>
              <a:t>mati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4.10)</a:t>
            </a:r>
          </a:p>
          <a:p>
            <a:pPr marL="0" indent="0">
              <a:buNone/>
            </a:pPr>
            <a:r>
              <a:rPr lang="en-US" sz="1600" i="1" dirty="0" smtClean="0"/>
              <a:t>Cara </a:t>
            </a:r>
            <a:r>
              <a:rPr lang="en-US" sz="1600" i="1" dirty="0" err="1" smtClean="0"/>
              <a:t>menempatkan</a:t>
            </a:r>
            <a:r>
              <a:rPr lang="en-US" sz="1600" i="1" dirty="0" smtClean="0"/>
              <a:t> generator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mengingat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menghasilkan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 </a:t>
            </a:r>
            <a:r>
              <a:rPr lang="en-US" sz="1600" dirty="0" err="1" smtClean="0"/>
              <a:t>gaduh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asap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bekas</a:t>
            </a:r>
            <a:r>
              <a:rPr lang="en-US" sz="1600" dirty="0" smtClean="0"/>
              <a:t> </a:t>
            </a:r>
            <a:r>
              <a:rPr lang="en-US" sz="1600" dirty="0" err="1" smtClean="0"/>
              <a:t>pembakaran</a:t>
            </a:r>
            <a:r>
              <a:rPr lang="en-US" sz="1600" dirty="0" smtClean="0"/>
              <a:t> </a:t>
            </a:r>
            <a:r>
              <a:rPr lang="en-US" sz="1600" dirty="0" err="1" smtClean="0"/>
              <a:t>minyak</a:t>
            </a:r>
            <a:r>
              <a:rPr lang="en-US" sz="1600" dirty="0" smtClean="0"/>
              <a:t> diesel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sebaiknya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berjauhan</a:t>
            </a:r>
            <a:r>
              <a:rPr lang="en-US" sz="1600" dirty="0" smtClean="0"/>
              <a:t> dg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ruang</a:t>
            </a:r>
            <a:r>
              <a:rPr lang="en-US" sz="1600" dirty="0" smtClean="0"/>
              <a:t> panel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stabilisator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menyambung</a:t>
            </a:r>
            <a:r>
              <a:rPr lang="en-US" sz="1600" dirty="0" smtClean="0"/>
              <a:t> kabel2 </a:t>
            </a:r>
            <a:r>
              <a:rPr lang="en-US" sz="1600" dirty="0" err="1" smtClean="0"/>
              <a:t>dr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sbg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emergency </a:t>
            </a:r>
            <a:r>
              <a:rPr lang="en-US" sz="1600" dirty="0" err="1" smtClean="0"/>
              <a:t>shg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generator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sedekat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dg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-</a:t>
            </a:r>
            <a:r>
              <a:rPr lang="en-US" sz="1600" dirty="0" err="1" smtClean="0"/>
              <a:t>krn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minyak</a:t>
            </a:r>
            <a:r>
              <a:rPr lang="en-US" sz="1600" dirty="0" smtClean="0"/>
              <a:t> diesel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menghasilkan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asap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suara</a:t>
            </a:r>
            <a:r>
              <a:rPr lang="en-US" sz="1600" dirty="0" smtClean="0"/>
              <a:t>, generator </a:t>
            </a:r>
            <a:r>
              <a:rPr lang="en-US" sz="1600" dirty="0" err="1" smtClean="0"/>
              <a:t>hrs</a:t>
            </a:r>
            <a:r>
              <a:rPr lang="en-US" sz="1600" dirty="0" smtClean="0"/>
              <a:t> </a:t>
            </a:r>
            <a:r>
              <a:rPr lang="en-US" sz="1600" dirty="0" err="1" smtClean="0"/>
              <a:t>diletakan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bersebelahan</a:t>
            </a:r>
            <a:r>
              <a:rPr lang="en-US" sz="1600" dirty="0" smtClean="0"/>
              <a:t> dg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terbuka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90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1667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Penerangan / pencahayaan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Penerangan / pencahayaan</dc:title>
  <dc:creator>Staff</dc:creator>
  <cp:lastModifiedBy>Staff</cp:lastModifiedBy>
  <cp:revision>14</cp:revision>
  <dcterms:created xsi:type="dcterms:W3CDTF">2017-10-17T03:12:45Z</dcterms:created>
  <dcterms:modified xsi:type="dcterms:W3CDTF">2017-10-17T05:17:11Z</dcterms:modified>
</cp:coreProperties>
</file>