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8A74-CBF7-4098-835E-715F76621DF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E9A-7A42-4266-B649-80761E906D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8A74-CBF7-4098-835E-715F76621DF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E9A-7A42-4266-B649-80761E906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8A74-CBF7-4098-835E-715F76621DF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E9A-7A42-4266-B649-80761E906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8A74-CBF7-4098-835E-715F76621DF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E9A-7A42-4266-B649-80761E906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8A74-CBF7-4098-835E-715F76621DF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E9A-7A42-4266-B649-80761E906D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8A74-CBF7-4098-835E-715F76621DF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E9A-7A42-4266-B649-80761E906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8A74-CBF7-4098-835E-715F76621DF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E9A-7A42-4266-B649-80761E906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8A74-CBF7-4098-835E-715F76621DF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E9A-7A42-4266-B649-80761E906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8A74-CBF7-4098-835E-715F76621DF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E9A-7A42-4266-B649-80761E906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8A74-CBF7-4098-835E-715F76621DF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0E9A-7A42-4266-B649-80761E906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8A74-CBF7-4098-835E-715F76621DF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AB0E9A-7A42-4266-B649-80761E906DE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CA8A74-CBF7-4098-835E-715F76621DF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AB0E9A-7A42-4266-B649-80761E906DE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T</a:t>
            </a:r>
            <a:r>
              <a:rPr lang="en-US" sz="2400" dirty="0" err="1" smtClean="0"/>
              <a:t>elepon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 err="1" smtClean="0"/>
              <a:t>Pencahayaan</a:t>
            </a:r>
            <a:r>
              <a:rPr lang="en-US" sz="1800" dirty="0" smtClean="0"/>
              <a:t> </a:t>
            </a:r>
            <a:r>
              <a:rPr lang="en-US" sz="1800" dirty="0" err="1" smtClean="0"/>
              <a:t>buatan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arus</a:t>
            </a:r>
            <a:r>
              <a:rPr lang="en-US" sz="1800" dirty="0" smtClean="0"/>
              <a:t> </a:t>
            </a:r>
            <a:r>
              <a:rPr lang="en-US" sz="1800" dirty="0" err="1" smtClean="0"/>
              <a:t>listrik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terdiri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:</a:t>
            </a:r>
          </a:p>
          <a:p>
            <a:pPr>
              <a:buAutoNum type="alphaLcPeriod"/>
            </a:pPr>
            <a:r>
              <a:rPr lang="en-US" sz="1800" dirty="0" err="1" smtClean="0"/>
              <a:t>Listrik</a:t>
            </a:r>
            <a:r>
              <a:rPr lang="en-US" sz="1800" dirty="0" smtClean="0"/>
              <a:t> </a:t>
            </a:r>
            <a:r>
              <a:rPr lang="en-US" sz="1800" dirty="0" err="1" smtClean="0"/>
              <a:t>arus</a:t>
            </a:r>
            <a:r>
              <a:rPr lang="en-US" sz="1800" dirty="0" smtClean="0"/>
              <a:t> </a:t>
            </a:r>
            <a:r>
              <a:rPr lang="en-US" sz="1800" dirty="0" err="1" smtClean="0"/>
              <a:t>kuat</a:t>
            </a:r>
            <a:r>
              <a:rPr lang="en-US" sz="1800" dirty="0" smtClean="0"/>
              <a:t> (</a:t>
            </a:r>
            <a:r>
              <a:rPr lang="en-US" sz="1800" dirty="0" err="1" smtClean="0"/>
              <a:t>penerangan</a:t>
            </a:r>
            <a:r>
              <a:rPr lang="en-US" sz="1800" dirty="0" smtClean="0"/>
              <a:t>)</a:t>
            </a:r>
          </a:p>
          <a:p>
            <a:pPr>
              <a:buAutoNum type="alphaLcPeriod"/>
            </a:pPr>
            <a:r>
              <a:rPr lang="en-US" sz="1800" dirty="0" err="1" smtClean="0"/>
              <a:t>Listrik</a:t>
            </a:r>
            <a:r>
              <a:rPr lang="en-US" sz="1800" dirty="0" smtClean="0"/>
              <a:t> </a:t>
            </a:r>
            <a:r>
              <a:rPr lang="en-US" sz="1800" dirty="0" err="1" smtClean="0"/>
              <a:t>arus</a:t>
            </a:r>
            <a:r>
              <a:rPr lang="en-US" sz="1800" dirty="0" smtClean="0"/>
              <a:t> </a:t>
            </a:r>
            <a:r>
              <a:rPr lang="en-US" sz="1800" dirty="0" err="1" smtClean="0"/>
              <a:t>lemah</a:t>
            </a:r>
            <a:r>
              <a:rPr lang="en-US" sz="1800" dirty="0" smtClean="0"/>
              <a:t> (</a:t>
            </a:r>
            <a:r>
              <a:rPr lang="en-US" sz="1800" dirty="0" err="1" smtClean="0"/>
              <a:t>telepon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perencanaan</a:t>
            </a:r>
            <a:r>
              <a:rPr lang="en-US" sz="1800" dirty="0" smtClean="0"/>
              <a:t> ,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telepon</a:t>
            </a:r>
            <a:r>
              <a:rPr lang="en-US" sz="1800" dirty="0" smtClean="0"/>
              <a:t>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spt</a:t>
            </a:r>
            <a:r>
              <a:rPr lang="en-US" sz="1800" dirty="0" smtClean="0"/>
              <a:t> </a:t>
            </a:r>
            <a:r>
              <a:rPr lang="en-US" sz="1800" dirty="0" err="1" smtClean="0"/>
              <a:t>saluran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daya</a:t>
            </a:r>
            <a:r>
              <a:rPr lang="en-US" sz="1800" dirty="0" smtClean="0"/>
              <a:t> </a:t>
            </a:r>
            <a:r>
              <a:rPr lang="en-US" sz="1800" dirty="0" err="1" smtClean="0"/>
              <a:t>pembangkit</a:t>
            </a:r>
            <a:r>
              <a:rPr lang="en-US" sz="1800" dirty="0" smtClean="0"/>
              <a:t> </a:t>
            </a:r>
            <a:r>
              <a:rPr lang="en-US" sz="1800" dirty="0" err="1" smtClean="0"/>
              <a:t>komputer</a:t>
            </a:r>
            <a:r>
              <a:rPr lang="en-US" sz="1800" dirty="0" smtClean="0"/>
              <a:t> </a:t>
            </a: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 smtClean="0"/>
              <a:t>aliran</a:t>
            </a:r>
            <a:r>
              <a:rPr lang="en-US" sz="1800" dirty="0" smtClean="0"/>
              <a:t> di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lantai</a:t>
            </a:r>
            <a:r>
              <a:rPr lang="en-US" sz="1800" dirty="0" smtClean="0"/>
              <a:t> (floor duct).</a:t>
            </a:r>
          </a:p>
          <a:p>
            <a:pPr marL="0" indent="0">
              <a:buNone/>
            </a:pPr>
            <a:r>
              <a:rPr lang="en-US" sz="1800" dirty="0" err="1" smtClean="0"/>
              <a:t>Selain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diperlukan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panel2 </a:t>
            </a:r>
            <a:r>
              <a:rPr lang="en-US" sz="1800" dirty="0" err="1" smtClean="0"/>
              <a:t>atau</a:t>
            </a:r>
            <a:r>
              <a:rPr lang="en-US" sz="1800" dirty="0" smtClean="0"/>
              <a:t> terminal </a:t>
            </a:r>
            <a:r>
              <a:rPr lang="en-US" sz="1800" dirty="0" err="1" smtClean="0"/>
              <a:t>telepon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langsung</a:t>
            </a:r>
            <a:r>
              <a:rPr lang="en-US" sz="1800" dirty="0" smtClean="0"/>
              <a:t> </a:t>
            </a:r>
            <a:r>
              <a:rPr lang="en-US" sz="1800" dirty="0" err="1" smtClean="0"/>
              <a:t>berhubungan</a:t>
            </a:r>
            <a:r>
              <a:rPr lang="en-US" sz="1800" dirty="0" smtClean="0"/>
              <a:t> dg </a:t>
            </a:r>
            <a:r>
              <a:rPr lang="en-US" sz="1800" dirty="0" err="1" smtClean="0"/>
              <a:t>luar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penggunaan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terminal </a:t>
            </a:r>
            <a:r>
              <a:rPr lang="en-US" sz="1800" dirty="0" err="1" smtClean="0"/>
              <a:t>utama</a:t>
            </a:r>
            <a:r>
              <a:rPr lang="en-US" sz="1800" dirty="0" smtClean="0"/>
              <a:t> </a:t>
            </a:r>
            <a:r>
              <a:rPr lang="en-US" sz="1800" dirty="0" err="1" smtClean="0"/>
              <a:t>menuju</a:t>
            </a:r>
            <a:r>
              <a:rPr lang="en-US" sz="1800" dirty="0" smtClean="0"/>
              <a:t> titik2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diperlukan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penggunaan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PABX (Private </a:t>
            </a:r>
            <a:r>
              <a:rPr lang="en-US" sz="1800" dirty="0"/>
              <a:t>A</a:t>
            </a:r>
            <a:r>
              <a:rPr lang="en-US" sz="1800" dirty="0" smtClean="0"/>
              <a:t>utomatic </a:t>
            </a:r>
            <a:r>
              <a:rPr lang="en-US" sz="1800" dirty="0"/>
              <a:t>B</a:t>
            </a:r>
            <a:r>
              <a:rPr lang="en-US" sz="1800" dirty="0" smtClean="0"/>
              <a:t>ranch </a:t>
            </a:r>
            <a:r>
              <a:rPr lang="en-US" sz="1800" dirty="0"/>
              <a:t>E</a:t>
            </a:r>
            <a:r>
              <a:rPr lang="en-US" sz="1800" dirty="0" smtClean="0"/>
              <a:t>xchange).</a:t>
            </a:r>
          </a:p>
          <a:p>
            <a:pPr marL="0" indent="0">
              <a:buNone/>
            </a:pP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prinsip</a:t>
            </a:r>
            <a:r>
              <a:rPr lang="en-US" sz="1800" dirty="0" smtClean="0"/>
              <a:t> </a:t>
            </a:r>
            <a:r>
              <a:rPr lang="en-US" sz="1800" dirty="0" err="1" smtClean="0"/>
              <a:t>perancangan</a:t>
            </a:r>
            <a:r>
              <a:rPr lang="en-US" sz="1800" dirty="0" smtClean="0"/>
              <a:t> </a:t>
            </a:r>
            <a:r>
              <a:rPr lang="en-US" sz="1800" dirty="0" err="1" smtClean="0"/>
              <a:t>telepon</a:t>
            </a:r>
            <a:r>
              <a:rPr lang="en-US" sz="1800" dirty="0" smtClean="0"/>
              <a:t> </a:t>
            </a:r>
            <a:r>
              <a:rPr lang="en-US" sz="1800" dirty="0" err="1" smtClean="0"/>
              <a:t>memerlukan</a:t>
            </a:r>
            <a:r>
              <a:rPr lang="en-US" sz="1800" dirty="0" smtClean="0"/>
              <a:t> </a:t>
            </a: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tambahan</a:t>
            </a:r>
            <a:r>
              <a:rPr lang="en-US" sz="1800" dirty="0" smtClean="0"/>
              <a:t> </a:t>
            </a: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 smtClean="0"/>
              <a:t>baterai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membantu</a:t>
            </a:r>
            <a:r>
              <a:rPr lang="en-US" sz="1800" dirty="0" smtClean="0"/>
              <a:t> </a:t>
            </a:r>
            <a:r>
              <a:rPr lang="en-US" sz="1800" dirty="0" err="1" smtClean="0"/>
              <a:t>menjalankan</a:t>
            </a:r>
            <a:r>
              <a:rPr lang="en-US" sz="1800" dirty="0" smtClean="0"/>
              <a:t> </a:t>
            </a:r>
            <a:r>
              <a:rPr lang="en-US" sz="1800" dirty="0" err="1" smtClean="0"/>
              <a:t>mesin</a:t>
            </a:r>
            <a:r>
              <a:rPr lang="en-US" sz="1800" dirty="0" smtClean="0"/>
              <a:t> PABX </a:t>
            </a:r>
            <a:r>
              <a:rPr lang="en-US" sz="1800" dirty="0" err="1" smtClean="0"/>
              <a:t>shg</a:t>
            </a:r>
            <a:r>
              <a:rPr lang="en-US" sz="1800" dirty="0" smtClean="0"/>
              <a:t> </a:t>
            </a:r>
            <a:r>
              <a:rPr lang="en-US" sz="1800" dirty="0" err="1" smtClean="0"/>
              <a:t>berfungsi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dg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diinginkan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i="1" dirty="0" err="1" smtClean="0"/>
              <a:t>Persiapan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Sistem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Telepon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1800" dirty="0" err="1" smtClean="0"/>
              <a:t>supaya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telepon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berfungsi</a:t>
            </a:r>
            <a:r>
              <a:rPr lang="en-US" sz="1800" dirty="0" smtClean="0"/>
              <a:t>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dipersiapkan</a:t>
            </a:r>
            <a:r>
              <a:rPr lang="en-US" sz="1800" dirty="0" smtClean="0"/>
              <a:t>:</a:t>
            </a:r>
          </a:p>
          <a:p>
            <a:pPr>
              <a:buAutoNum type="arabicPeriod"/>
            </a:pPr>
            <a:r>
              <a:rPr lang="en-US" sz="1800" dirty="0" smtClean="0"/>
              <a:t>Panel </a:t>
            </a:r>
            <a:r>
              <a:rPr lang="en-US" sz="1800" dirty="0" err="1" smtClean="0"/>
              <a:t>distribusi</a:t>
            </a:r>
            <a:r>
              <a:rPr lang="en-US" sz="1800" dirty="0" smtClean="0"/>
              <a:t> </a:t>
            </a:r>
            <a:r>
              <a:rPr lang="en-US" sz="1800" dirty="0" err="1" smtClean="0"/>
              <a:t>saluran</a:t>
            </a:r>
            <a:r>
              <a:rPr lang="en-US" sz="1800" dirty="0" smtClean="0"/>
              <a:t> </a:t>
            </a:r>
            <a:r>
              <a:rPr lang="en-US" sz="1800" dirty="0" err="1" smtClean="0"/>
              <a:t>telepon</a:t>
            </a:r>
            <a:endParaRPr lang="en-US" sz="1800" dirty="0" smtClean="0"/>
          </a:p>
          <a:p>
            <a:pPr>
              <a:buAutoNum type="arabicPeriod"/>
            </a:pPr>
            <a:r>
              <a:rPr lang="en-US" sz="1800" dirty="0" smtClean="0"/>
              <a:t>Unit PABX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dg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sambungan</a:t>
            </a:r>
            <a:endParaRPr lang="en-US" sz="1800" dirty="0" smtClean="0"/>
          </a:p>
          <a:p>
            <a:pPr>
              <a:buAutoNum type="arabicPeriod"/>
            </a:pPr>
            <a:r>
              <a:rPr lang="en-US" sz="1800" dirty="0" smtClean="0"/>
              <a:t>Handset </a:t>
            </a:r>
            <a:r>
              <a:rPr lang="en-US" sz="1800" dirty="0" err="1" smtClean="0"/>
              <a:t>telepon</a:t>
            </a:r>
            <a:r>
              <a:rPr lang="en-US" sz="1800" dirty="0" smtClean="0"/>
              <a:t> </a:t>
            </a:r>
            <a:r>
              <a:rPr lang="en-US" sz="1800" dirty="0" err="1" smtClean="0"/>
              <a:t>sama</a:t>
            </a:r>
            <a:r>
              <a:rPr lang="en-US" sz="1800" dirty="0" smtClean="0"/>
              <a:t> dg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</a:t>
            </a:r>
            <a:endParaRPr lang="en-US" sz="1800" dirty="0" smtClean="0"/>
          </a:p>
          <a:p>
            <a:pPr>
              <a:buAutoNum type="arabicPeriod"/>
            </a:pPr>
            <a:r>
              <a:rPr lang="en-US" sz="1800" dirty="0" err="1" smtClean="0"/>
              <a:t>Kabel</a:t>
            </a:r>
            <a:r>
              <a:rPr lang="en-US" sz="1800" dirty="0" smtClean="0"/>
              <a:t> </a:t>
            </a:r>
            <a:r>
              <a:rPr lang="en-US" sz="1800" dirty="0" err="1" smtClean="0"/>
              <a:t>telepon</a:t>
            </a:r>
            <a:r>
              <a:rPr lang="en-US" sz="1800" dirty="0" smtClean="0"/>
              <a:t> </a:t>
            </a:r>
            <a:r>
              <a:rPr lang="en-US" sz="1800" dirty="0" err="1" smtClean="0"/>
              <a:t>dlm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endParaRPr lang="en-US" sz="1800" dirty="0" smtClean="0"/>
          </a:p>
          <a:p>
            <a:pPr>
              <a:buAutoNum type="arabicPeriod"/>
            </a:pPr>
            <a:r>
              <a:rPr lang="en-US" sz="1800" dirty="0" err="1" smtClean="0"/>
              <a:t>Konektor</a:t>
            </a:r>
            <a:r>
              <a:rPr lang="en-US" sz="1800" dirty="0" smtClean="0"/>
              <a:t> </a:t>
            </a:r>
            <a:r>
              <a:rPr lang="en-US" sz="1800" dirty="0" err="1" smtClean="0"/>
              <a:t>kabel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1165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i="1" dirty="0" err="1" smtClean="0"/>
              <a:t>Penentuan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Jumlah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Pesawat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Telepon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pesawat</a:t>
            </a:r>
            <a:r>
              <a:rPr lang="en-US" sz="1800" dirty="0" smtClean="0"/>
              <a:t> </a:t>
            </a:r>
            <a:r>
              <a:rPr lang="en-US" sz="1800" dirty="0" err="1" smtClean="0"/>
              <a:t>telepon</a:t>
            </a:r>
            <a:r>
              <a:rPr lang="en-US" sz="1800" dirty="0" smtClean="0"/>
              <a:t> direct line </a:t>
            </a:r>
            <a:r>
              <a:rPr lang="en-US" sz="1800" dirty="0" err="1" smtClean="0"/>
              <a:t>maupun</a:t>
            </a:r>
            <a:r>
              <a:rPr lang="en-US" sz="1800" dirty="0" smtClean="0"/>
              <a:t> extensions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mempertimbangkan</a:t>
            </a:r>
            <a:r>
              <a:rPr lang="en-US" sz="1800" dirty="0" smtClean="0"/>
              <a:t> faktor2:</a:t>
            </a:r>
          </a:p>
          <a:p>
            <a:pPr marL="342900" indent="-342900">
              <a:buAutoNum type="arabicPeriod"/>
            </a:pPr>
            <a:r>
              <a:rPr lang="en-US" sz="1800" dirty="0" err="1" smtClean="0"/>
              <a:t>Jabatan</a:t>
            </a:r>
            <a:r>
              <a:rPr lang="en-US" sz="1800" dirty="0" smtClean="0"/>
              <a:t> </a:t>
            </a:r>
            <a:r>
              <a:rPr lang="en-US" sz="1800" dirty="0" err="1" smtClean="0"/>
              <a:t>personel</a:t>
            </a:r>
            <a:endParaRPr lang="en-US" sz="1800" dirty="0" smtClean="0"/>
          </a:p>
          <a:p>
            <a:pPr marL="342900" indent="-342900">
              <a:buAutoNum type="arabicPeriod"/>
            </a:pPr>
            <a:r>
              <a:rPr lang="en-US" sz="1800" dirty="0" err="1" smtClean="0"/>
              <a:t>Tugas</a:t>
            </a:r>
            <a:r>
              <a:rPr lang="en-US" sz="1800" dirty="0" smtClean="0"/>
              <a:t> </a:t>
            </a:r>
            <a:r>
              <a:rPr lang="en-US" sz="1800" dirty="0" err="1" smtClean="0"/>
              <a:t>personel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dianggap</a:t>
            </a:r>
            <a:r>
              <a:rPr lang="en-US" sz="1800" dirty="0" smtClean="0"/>
              <a:t> </a:t>
            </a:r>
            <a:r>
              <a:rPr lang="en-US" sz="1800" dirty="0" err="1" smtClean="0"/>
              <a:t>cukup</a:t>
            </a:r>
            <a:r>
              <a:rPr lang="en-US" sz="1800" dirty="0" smtClean="0"/>
              <a:t> </a:t>
            </a:r>
            <a:r>
              <a:rPr lang="en-US" sz="1800" dirty="0" err="1" smtClean="0"/>
              <a:t>penting</a:t>
            </a:r>
            <a:r>
              <a:rPr lang="en-US" sz="1800" dirty="0" smtClean="0"/>
              <a:t> </a:t>
            </a:r>
            <a:r>
              <a:rPr lang="en-US" sz="1800" dirty="0" err="1" smtClean="0"/>
              <a:t>shg</a:t>
            </a:r>
            <a:r>
              <a:rPr lang="en-US" sz="1800" dirty="0" smtClean="0"/>
              <a:t> </a:t>
            </a:r>
            <a:r>
              <a:rPr lang="en-US" sz="1800" dirty="0" err="1" smtClean="0"/>
              <a:t>memerlukan</a:t>
            </a:r>
            <a:r>
              <a:rPr lang="en-US" sz="1800" dirty="0" smtClean="0"/>
              <a:t> </a:t>
            </a:r>
            <a:r>
              <a:rPr lang="en-US" sz="1800" dirty="0" err="1" smtClean="0"/>
              <a:t>sarana</a:t>
            </a:r>
            <a:r>
              <a:rPr lang="en-US" sz="1800" dirty="0" smtClean="0"/>
              <a:t> </a:t>
            </a:r>
            <a:r>
              <a:rPr lang="en-US" sz="1800" dirty="0" err="1" smtClean="0"/>
              <a:t>telepon</a:t>
            </a:r>
            <a:endParaRPr lang="en-US" sz="1800" dirty="0" smtClean="0"/>
          </a:p>
          <a:p>
            <a:pPr marL="342900" indent="-342900">
              <a:buAutoNum type="arabicPeriod"/>
            </a:pP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</a:t>
            </a:r>
            <a:r>
              <a:rPr lang="en-US" sz="1800" dirty="0" err="1" smtClean="0"/>
              <a:t>penyewa</a:t>
            </a:r>
            <a:r>
              <a:rPr lang="en-US" sz="1800" dirty="0" smtClean="0"/>
              <a:t> </a:t>
            </a:r>
            <a:r>
              <a:rPr lang="en-US" sz="1800" dirty="0" err="1" smtClean="0"/>
              <a:t>gedung</a:t>
            </a:r>
            <a:r>
              <a:rPr lang="en-US" sz="1800" dirty="0" smtClean="0"/>
              <a:t> </a:t>
            </a:r>
            <a:r>
              <a:rPr lang="en-US" sz="1800" dirty="0" err="1" smtClean="0"/>
              <a:t>perkantoran</a:t>
            </a:r>
            <a:r>
              <a:rPr lang="en-US" sz="1800" dirty="0" smtClean="0"/>
              <a:t> </a:t>
            </a:r>
            <a:r>
              <a:rPr lang="en-US" sz="1800" dirty="0" err="1" smtClean="0"/>
              <a:t>bertingkat</a:t>
            </a:r>
            <a:r>
              <a:rPr lang="en-US" sz="1800" dirty="0" smtClean="0"/>
              <a:t> </a:t>
            </a:r>
          </a:p>
          <a:p>
            <a:pPr marL="342900" indent="-342900">
              <a:buAutoNum type="arabicPeriod"/>
            </a:pP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ruangan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lokasi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i="1" dirty="0" err="1" smtClean="0"/>
              <a:t>Sistem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Instalasi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Telepon</a:t>
            </a:r>
            <a:r>
              <a:rPr lang="en-US" sz="1800" i="1" dirty="0" smtClean="0"/>
              <a:t> Outlets</a:t>
            </a:r>
          </a:p>
          <a:p>
            <a:pPr marL="0" indent="0">
              <a:buNone/>
            </a:pP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perancangan</a:t>
            </a:r>
            <a:r>
              <a:rPr lang="en-US" sz="1800" dirty="0" smtClean="0"/>
              <a:t> </a:t>
            </a:r>
            <a:r>
              <a:rPr lang="en-US" sz="1800" dirty="0" err="1" smtClean="0"/>
              <a:t>instalasi</a:t>
            </a:r>
            <a:r>
              <a:rPr lang="en-US" sz="1800" dirty="0" smtClean="0"/>
              <a:t> </a:t>
            </a:r>
            <a:r>
              <a:rPr lang="en-US" sz="1800" dirty="0" err="1" smtClean="0"/>
              <a:t>telepon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baik</a:t>
            </a:r>
            <a:r>
              <a:rPr lang="en-US" sz="1800" dirty="0" smtClean="0"/>
              <a:t> </a:t>
            </a:r>
            <a:r>
              <a:rPr lang="en-US" sz="1800" dirty="0" err="1" smtClean="0"/>
              <a:t>perlu</a:t>
            </a:r>
            <a:r>
              <a:rPr lang="en-US" sz="1800" dirty="0" smtClean="0"/>
              <a:t> </a:t>
            </a:r>
            <a:r>
              <a:rPr lang="en-US" sz="1800" dirty="0" err="1" smtClean="0"/>
              <a:t>diberikan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flexibilitas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baik</a:t>
            </a:r>
            <a:r>
              <a:rPr lang="en-US" sz="1800" dirty="0" smtClean="0"/>
              <a:t> </a:t>
            </a:r>
            <a:r>
              <a:rPr lang="en-US" sz="1800" dirty="0" err="1" smtClean="0"/>
              <a:t>kpd</a:t>
            </a:r>
            <a:r>
              <a:rPr lang="en-US" sz="1800" dirty="0" smtClean="0"/>
              <a:t> </a:t>
            </a:r>
            <a:r>
              <a:rPr lang="en-US" sz="1800" dirty="0" err="1" smtClean="0"/>
              <a:t>pemakai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penyewa</a:t>
            </a:r>
            <a:r>
              <a:rPr lang="en-US" sz="1800" dirty="0" smtClean="0"/>
              <a:t> </a:t>
            </a:r>
            <a:r>
              <a:rPr lang="en-US" sz="1800" dirty="0" err="1" smtClean="0"/>
              <a:t>gedung</a:t>
            </a:r>
            <a:r>
              <a:rPr lang="en-US" sz="1800" dirty="0" smtClean="0"/>
              <a:t> dg </a:t>
            </a:r>
            <a:r>
              <a:rPr lang="en-US" sz="1800" dirty="0" err="1" smtClean="0"/>
              <a:t>memasang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telepon</a:t>
            </a:r>
            <a:r>
              <a:rPr lang="en-US" sz="1800" dirty="0" smtClean="0"/>
              <a:t> outlets </a:t>
            </a:r>
            <a:r>
              <a:rPr lang="en-US" sz="1800" dirty="0" err="1" smtClean="0"/>
              <a:t>pd</a:t>
            </a:r>
            <a:r>
              <a:rPr lang="en-US" sz="1800" dirty="0" smtClean="0"/>
              <a:t> </a:t>
            </a:r>
            <a:r>
              <a:rPr lang="en-US" sz="1800" dirty="0" err="1" smtClean="0"/>
              <a:t>lanati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pemasangannya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floor duct system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tiap</a:t>
            </a:r>
            <a:r>
              <a:rPr lang="en-US" sz="1800" dirty="0" smtClean="0"/>
              <a:t> </a:t>
            </a:r>
            <a:r>
              <a:rPr lang="en-US" sz="1800" dirty="0" err="1" smtClean="0"/>
              <a:t>outletsnya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melayani</a:t>
            </a:r>
            <a:r>
              <a:rPr lang="en-US" sz="1800" dirty="0" smtClean="0"/>
              <a:t> </a:t>
            </a:r>
            <a:r>
              <a:rPr lang="en-US" sz="1800" dirty="0" err="1" smtClean="0"/>
              <a:t>luas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 10 m2.</a:t>
            </a:r>
          </a:p>
          <a:p>
            <a:pPr marL="0" indent="0">
              <a:buNone/>
            </a:pPr>
            <a:r>
              <a:rPr lang="en-US" sz="1800" dirty="0" err="1" smtClean="0"/>
              <a:t>Pemasangan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dimaksudkan</a:t>
            </a:r>
            <a:r>
              <a:rPr lang="en-US" sz="1800" dirty="0" smtClean="0"/>
              <a:t> agar </a:t>
            </a:r>
            <a:r>
              <a:rPr lang="en-US" sz="1800" dirty="0" err="1" smtClean="0"/>
              <a:t>kabel</a:t>
            </a:r>
            <a:r>
              <a:rPr lang="en-US" sz="1800" dirty="0" smtClean="0"/>
              <a:t> </a:t>
            </a:r>
            <a:r>
              <a:rPr lang="en-US" sz="1800" dirty="0" err="1" smtClean="0"/>
              <a:t>telepon</a:t>
            </a:r>
            <a:r>
              <a:rPr lang="en-US" sz="1800" dirty="0" smtClean="0"/>
              <a:t> </a:t>
            </a:r>
            <a:r>
              <a:rPr lang="en-US" sz="1800" dirty="0" err="1" smtClean="0"/>
              <a:t>tdk</a:t>
            </a:r>
            <a:r>
              <a:rPr lang="en-US" sz="1800" dirty="0" smtClean="0"/>
              <a:t> </a:t>
            </a:r>
            <a:r>
              <a:rPr lang="en-US" sz="1800" dirty="0" err="1" smtClean="0"/>
              <a:t>mengganggu</a:t>
            </a:r>
            <a:r>
              <a:rPr lang="en-US" sz="1800" dirty="0" smtClean="0"/>
              <a:t> </a:t>
            </a:r>
            <a:r>
              <a:rPr lang="en-US" sz="1800" dirty="0" err="1" smtClean="0"/>
              <a:t>lalu</a:t>
            </a:r>
            <a:r>
              <a:rPr lang="en-US" sz="1800" dirty="0" smtClean="0"/>
              <a:t> </a:t>
            </a:r>
            <a:r>
              <a:rPr lang="en-US" sz="1800" dirty="0" err="1" smtClean="0"/>
              <a:t>lintas</a:t>
            </a:r>
            <a:r>
              <a:rPr lang="en-US" sz="1800" dirty="0" smtClean="0"/>
              <a:t> di </a:t>
            </a:r>
            <a:r>
              <a:rPr lang="en-US" sz="1800" dirty="0" err="1" smtClean="0"/>
              <a:t>ruangan</a:t>
            </a:r>
            <a:r>
              <a:rPr lang="en-US" sz="1800" dirty="0" smtClean="0"/>
              <a:t> </a:t>
            </a:r>
            <a:r>
              <a:rPr lang="en-US" sz="1800" dirty="0" err="1" smtClean="0"/>
              <a:t>tsb</a:t>
            </a:r>
            <a:r>
              <a:rPr lang="en-US" sz="1800" dirty="0" smtClean="0"/>
              <a:t>. (</a:t>
            </a:r>
            <a:r>
              <a:rPr lang="en-US" sz="1800" dirty="0" err="1" smtClean="0"/>
              <a:t>Gbr</a:t>
            </a:r>
            <a:r>
              <a:rPr lang="en-US" sz="1800" dirty="0" smtClean="0"/>
              <a:t> 5.1, 5.2, 5.3)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3023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243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Telepon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Telepon</dc:title>
  <dc:creator>Staff</dc:creator>
  <cp:lastModifiedBy>Staff</cp:lastModifiedBy>
  <cp:revision>2</cp:revision>
  <dcterms:created xsi:type="dcterms:W3CDTF">2017-10-24T02:52:14Z</dcterms:created>
  <dcterms:modified xsi:type="dcterms:W3CDTF">2017-10-24T03:07:31Z</dcterms:modified>
</cp:coreProperties>
</file>