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6C59-DC94-44F5-A77C-E434DE9CC8C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96B0-C326-4B9C-9FB2-4E38C4641B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6C59-DC94-44F5-A77C-E434DE9CC8C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96B0-C326-4B9C-9FB2-4E38C4641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6C59-DC94-44F5-A77C-E434DE9CC8C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96B0-C326-4B9C-9FB2-4E38C4641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6C59-DC94-44F5-A77C-E434DE9CC8C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96B0-C326-4B9C-9FB2-4E38C4641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6C59-DC94-44F5-A77C-E434DE9CC8C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96B0-C326-4B9C-9FB2-4E38C4641B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6C59-DC94-44F5-A77C-E434DE9CC8C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96B0-C326-4B9C-9FB2-4E38C4641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6C59-DC94-44F5-A77C-E434DE9CC8C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96B0-C326-4B9C-9FB2-4E38C4641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6C59-DC94-44F5-A77C-E434DE9CC8C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96B0-C326-4B9C-9FB2-4E38C4641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6C59-DC94-44F5-A77C-E434DE9CC8C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96B0-C326-4B9C-9FB2-4E38C4641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6C59-DC94-44F5-A77C-E434DE9CC8C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0D96B0-C326-4B9C-9FB2-4E38C4641B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6C59-DC94-44F5-A77C-E434DE9CC8C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20D96B0-C326-4B9C-9FB2-4E38C4641B3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EE16C59-DC94-44F5-A77C-E434DE9CC8C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0D96B0-C326-4B9C-9FB2-4E38C4641B3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CCTV DAN SISTEM SEKURITI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 smtClean="0"/>
              <a:t>Cctv</a:t>
            </a:r>
            <a:r>
              <a:rPr lang="en-US" sz="1600" dirty="0" smtClean="0"/>
              <a:t> (closed circuit television)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alat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berfungsi</a:t>
            </a:r>
            <a:r>
              <a:rPr lang="en-US" sz="1600" dirty="0" smtClean="0"/>
              <a:t> </a:t>
            </a:r>
            <a:r>
              <a:rPr lang="en-US" sz="1600" dirty="0" err="1" smtClean="0"/>
              <a:t>utk</a:t>
            </a:r>
            <a:r>
              <a:rPr lang="en-US" sz="1600" dirty="0" smtClean="0"/>
              <a:t> </a:t>
            </a:r>
            <a:r>
              <a:rPr lang="en-US" sz="1600" dirty="0" err="1" smtClean="0"/>
              <a:t>memonitor</a:t>
            </a:r>
            <a:r>
              <a:rPr lang="en-US" sz="1600" dirty="0" smtClean="0"/>
              <a:t> </a:t>
            </a:r>
            <a:r>
              <a:rPr lang="en-US" sz="1600" dirty="0" err="1" smtClean="0"/>
              <a:t>suatu</a:t>
            </a:r>
            <a:r>
              <a:rPr lang="en-US" sz="1600" dirty="0" smtClean="0"/>
              <a:t>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melalui</a:t>
            </a:r>
            <a:r>
              <a:rPr lang="en-US" sz="1600" dirty="0" smtClean="0"/>
              <a:t> </a:t>
            </a:r>
            <a:r>
              <a:rPr lang="en-US" sz="1600" dirty="0" err="1" smtClean="0"/>
              <a:t>layar</a:t>
            </a:r>
            <a:r>
              <a:rPr lang="en-US" sz="1600" dirty="0" smtClean="0"/>
              <a:t> </a:t>
            </a:r>
            <a:r>
              <a:rPr lang="en-US" sz="1600" dirty="0" err="1" smtClean="0"/>
              <a:t>televisi</a:t>
            </a:r>
            <a:r>
              <a:rPr lang="en-US" sz="1600" dirty="0" smtClean="0"/>
              <a:t>/monitor .</a:t>
            </a:r>
          </a:p>
          <a:p>
            <a:pPr marL="0" indent="0">
              <a:buNone/>
            </a:pPr>
            <a:r>
              <a:rPr lang="en-US" sz="1600" dirty="0" err="1" smtClean="0"/>
              <a:t>Cctv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bekerja</a:t>
            </a:r>
            <a:r>
              <a:rPr lang="en-US" sz="1600" dirty="0" smtClean="0"/>
              <a:t> 24 jam </a:t>
            </a:r>
            <a:r>
              <a:rPr lang="en-US" sz="1600" dirty="0" err="1" smtClean="0"/>
              <a:t>sesuai</a:t>
            </a:r>
            <a:r>
              <a:rPr lang="en-US" sz="1600" dirty="0" smtClean="0"/>
              <a:t> dg </a:t>
            </a:r>
            <a:r>
              <a:rPr lang="en-US" sz="1600" dirty="0" err="1" smtClean="0"/>
              <a:t>kebutuhan</a:t>
            </a:r>
            <a:r>
              <a:rPr lang="en-US" sz="1600" dirty="0" smtClean="0"/>
              <a:t>.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gambar</a:t>
            </a:r>
            <a:r>
              <a:rPr lang="en-US" sz="1600" dirty="0" smtClean="0"/>
              <a:t> </a:t>
            </a:r>
            <a:r>
              <a:rPr lang="en-US" sz="1600" dirty="0" err="1" smtClean="0"/>
              <a:t>dpt</a:t>
            </a:r>
            <a:r>
              <a:rPr lang="en-US" sz="1600" dirty="0" smtClean="0"/>
              <a:t> </a:t>
            </a:r>
            <a:r>
              <a:rPr lang="en-US" sz="1600" dirty="0" err="1" smtClean="0"/>
              <a:t>ditayang</a:t>
            </a:r>
            <a:r>
              <a:rPr lang="en-US" sz="1600" dirty="0" smtClean="0"/>
              <a:t> </a:t>
            </a:r>
            <a:r>
              <a:rPr lang="en-US" sz="1600" dirty="0" err="1" smtClean="0"/>
              <a:t>ulang</a:t>
            </a:r>
            <a:r>
              <a:rPr lang="en-US" sz="1600" dirty="0" smtClean="0"/>
              <a:t> </a:t>
            </a:r>
            <a:r>
              <a:rPr lang="en-US" sz="1600" dirty="0" err="1" smtClean="0"/>
              <a:t>pd</a:t>
            </a:r>
            <a:r>
              <a:rPr lang="en-US" sz="1600" dirty="0" smtClean="0"/>
              <a:t> </a:t>
            </a:r>
            <a:r>
              <a:rPr lang="en-US" sz="1600" dirty="0" err="1" smtClean="0"/>
              <a:t>posisi</a:t>
            </a:r>
            <a:r>
              <a:rPr lang="en-US" sz="1600" dirty="0" smtClean="0"/>
              <a:t> </a:t>
            </a:r>
            <a:r>
              <a:rPr lang="en-US" sz="1600" dirty="0" err="1" smtClean="0"/>
              <a:t>waktu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diinginkan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operator. </a:t>
            </a:r>
            <a:r>
              <a:rPr lang="en-US" sz="1600" dirty="0" err="1" smtClean="0"/>
              <a:t>Krn</a:t>
            </a:r>
            <a:r>
              <a:rPr lang="en-US" sz="1600" dirty="0" smtClean="0"/>
              <a:t> </a:t>
            </a:r>
            <a:r>
              <a:rPr lang="en-US" sz="1600" dirty="0" err="1" smtClean="0"/>
              <a:t>bersifat</a:t>
            </a:r>
            <a:r>
              <a:rPr lang="en-US" sz="1600" dirty="0" smtClean="0"/>
              <a:t> </a:t>
            </a:r>
            <a:r>
              <a:rPr lang="en-US" sz="1600" dirty="0" err="1" smtClean="0"/>
              <a:t>rahasia</a:t>
            </a:r>
            <a:r>
              <a:rPr lang="en-US" sz="1600" dirty="0" smtClean="0"/>
              <a:t> </a:t>
            </a:r>
            <a:r>
              <a:rPr lang="en-US" sz="1600" dirty="0" err="1" smtClean="0"/>
              <a:t>maka</a:t>
            </a:r>
            <a:r>
              <a:rPr lang="en-US" sz="1600" dirty="0" smtClean="0"/>
              <a:t> </a:t>
            </a:r>
            <a:r>
              <a:rPr lang="en-US" sz="1600" dirty="0" err="1" smtClean="0"/>
              <a:t>peletakan</a:t>
            </a:r>
            <a:r>
              <a:rPr lang="en-US" sz="1600" dirty="0" smtClean="0"/>
              <a:t> </a:t>
            </a:r>
            <a:r>
              <a:rPr lang="en-US" sz="1600" dirty="0" err="1" smtClean="0"/>
              <a:t>kamera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tempat</a:t>
            </a:r>
            <a:r>
              <a:rPr lang="en-US" sz="1600" dirty="0" smtClean="0"/>
              <a:t> monitor </a:t>
            </a:r>
            <a:r>
              <a:rPr lang="en-US" sz="1600" dirty="0" err="1" smtClean="0"/>
              <a:t>diatur</a:t>
            </a:r>
            <a:r>
              <a:rPr lang="en-US" sz="1600" dirty="0" smtClean="0"/>
              <a:t> </a:t>
            </a:r>
            <a:r>
              <a:rPr lang="en-US" sz="1600" dirty="0" err="1" smtClean="0"/>
              <a:t>oleh</a:t>
            </a:r>
            <a:r>
              <a:rPr lang="en-US" sz="1600" dirty="0" smtClean="0"/>
              <a:t> </a:t>
            </a:r>
            <a:r>
              <a:rPr lang="en-US" sz="1600" dirty="0" err="1" smtClean="0"/>
              <a:t>bagian</a:t>
            </a:r>
            <a:r>
              <a:rPr lang="en-US" sz="1600" dirty="0" smtClean="0"/>
              <a:t> </a:t>
            </a:r>
            <a:r>
              <a:rPr lang="en-US" sz="1600" dirty="0" err="1" smtClean="0"/>
              <a:t>sekuriti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err="1" smtClean="0"/>
              <a:t>Peralatan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diperlukan</a:t>
            </a:r>
            <a:r>
              <a:rPr lang="en-US" sz="1600" dirty="0" smtClean="0"/>
              <a:t>:</a:t>
            </a:r>
          </a:p>
          <a:p>
            <a:pPr>
              <a:buFontTx/>
              <a:buChar char="-"/>
            </a:pPr>
            <a:r>
              <a:rPr lang="en-US" sz="1600" dirty="0" err="1" smtClean="0"/>
              <a:t>Kamera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smtClean="0"/>
              <a:t>Monitor </a:t>
            </a:r>
            <a:r>
              <a:rPr lang="en-US" sz="1600" dirty="0" err="1" smtClean="0"/>
              <a:t>televisi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err="1" smtClean="0"/>
              <a:t>Kabel</a:t>
            </a:r>
            <a:r>
              <a:rPr lang="en-US" sz="1600" dirty="0" smtClean="0"/>
              <a:t> </a:t>
            </a:r>
            <a:r>
              <a:rPr lang="en-US" sz="1600" dirty="0" err="1" smtClean="0"/>
              <a:t>koaxial</a:t>
            </a:r>
            <a:endParaRPr lang="en-US" sz="1600" dirty="0" smtClean="0"/>
          </a:p>
          <a:p>
            <a:pPr>
              <a:buFontTx/>
              <a:buChar char="-"/>
            </a:pPr>
            <a:r>
              <a:rPr lang="en-US" sz="1600" dirty="0" err="1" smtClean="0"/>
              <a:t>Timelaps</a:t>
            </a:r>
            <a:r>
              <a:rPr lang="en-US" sz="1600" dirty="0" smtClean="0"/>
              <a:t> video recorder</a:t>
            </a:r>
          </a:p>
          <a:p>
            <a:pPr>
              <a:buFontTx/>
              <a:buChar char="-"/>
            </a:pP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sekuriti</a:t>
            </a:r>
            <a:r>
              <a:rPr lang="en-US" sz="1600" dirty="0" smtClean="0"/>
              <a:t>; </a:t>
            </a:r>
            <a:r>
              <a:rPr lang="en-US" sz="1600" dirty="0" err="1" smtClean="0"/>
              <a:t>ruangan</a:t>
            </a:r>
            <a:r>
              <a:rPr lang="en-US" sz="1600" dirty="0" smtClean="0"/>
              <a:t> </a:t>
            </a:r>
            <a:r>
              <a:rPr lang="en-US" sz="1600" dirty="0" err="1" smtClean="0"/>
              <a:t>yg</a:t>
            </a:r>
            <a:r>
              <a:rPr lang="en-US" sz="1600" dirty="0" smtClean="0"/>
              <a:t> </a:t>
            </a:r>
            <a:r>
              <a:rPr lang="en-US" sz="1600" dirty="0" err="1" smtClean="0"/>
              <a:t>dipasangi</a:t>
            </a:r>
            <a:r>
              <a:rPr lang="en-US" sz="1600" dirty="0" smtClean="0"/>
              <a:t> monitor2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dilengkapi</a:t>
            </a:r>
            <a:r>
              <a:rPr lang="en-US" sz="1600" dirty="0" smtClean="0"/>
              <a:t> </a:t>
            </a:r>
            <a:r>
              <a:rPr lang="en-US" sz="1600" dirty="0" err="1" smtClean="0"/>
              <a:t>fasilitas</a:t>
            </a:r>
            <a:r>
              <a:rPr lang="en-US" sz="1600" dirty="0" smtClean="0"/>
              <a:t> ac, toilet </a:t>
            </a:r>
            <a:r>
              <a:rPr lang="en-US" sz="1600" dirty="0" err="1" smtClean="0"/>
              <a:t>serta</a:t>
            </a:r>
            <a:r>
              <a:rPr lang="en-US" sz="1600" dirty="0" smtClean="0"/>
              <a:t> </a:t>
            </a:r>
            <a:r>
              <a:rPr lang="en-US" sz="1600" dirty="0" err="1" smtClean="0"/>
              <a:t>penerangan</a:t>
            </a:r>
            <a:r>
              <a:rPr lang="en-US" sz="1600" dirty="0" smtClean="0"/>
              <a:t> </a:t>
            </a:r>
            <a:r>
              <a:rPr lang="en-US" sz="1600" dirty="0" err="1" smtClean="0"/>
              <a:t>tersendiri</a:t>
            </a:r>
            <a:r>
              <a:rPr lang="en-US" sz="1600" dirty="0" smtClean="0"/>
              <a:t> (</a:t>
            </a:r>
            <a:r>
              <a:rPr lang="en-US" sz="1600" dirty="0" err="1" smtClean="0"/>
              <a:t>lihat</a:t>
            </a:r>
            <a:r>
              <a:rPr lang="en-US" sz="1600" dirty="0" smtClean="0"/>
              <a:t> </a:t>
            </a:r>
            <a:r>
              <a:rPr lang="en-US" sz="1600" dirty="0" err="1" smtClean="0"/>
              <a:t>gbr</a:t>
            </a:r>
            <a:r>
              <a:rPr lang="en-US" sz="1600" dirty="0" smtClean="0"/>
              <a:t> 6.1).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0280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</TotalTime>
  <Words>92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CCTV DAN SISTEM SEKURITI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CCTV DAN SISTEM SEKURITI</dc:title>
  <dc:creator>Staff</dc:creator>
  <cp:lastModifiedBy>Staff</cp:lastModifiedBy>
  <cp:revision>2</cp:revision>
  <dcterms:created xsi:type="dcterms:W3CDTF">2017-11-14T03:06:32Z</dcterms:created>
  <dcterms:modified xsi:type="dcterms:W3CDTF">2017-12-05T04:17:12Z</dcterms:modified>
</cp:coreProperties>
</file>