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C63F92-4ADB-41CC-B9CB-943B4CBEDC2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F6500-9C96-4EDB-A663-7B97D36CB2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PENANGKAL PETIR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 smtClean="0"/>
              <a:t>Pengamanan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gedung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bahaya</a:t>
            </a:r>
            <a:r>
              <a:rPr lang="en-US" sz="1600" dirty="0" smtClean="0"/>
              <a:t> </a:t>
            </a:r>
            <a:r>
              <a:rPr lang="en-US" sz="1600" dirty="0" err="1" smtClean="0"/>
              <a:t>sambaran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dg </a:t>
            </a:r>
            <a:r>
              <a:rPr lang="en-US" sz="1600" dirty="0" err="1" smtClean="0"/>
              <a:t>memasang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penangkal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puncak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Penangkal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, minimum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2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(</a:t>
            </a:r>
            <a:r>
              <a:rPr lang="en-US" sz="1600" dirty="0" err="1" smtClean="0"/>
              <a:t>terutama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diantara</a:t>
            </a:r>
            <a:r>
              <a:rPr lang="en-US" sz="1600" dirty="0" smtClean="0"/>
              <a:t> </a:t>
            </a:r>
            <a:r>
              <a:rPr lang="en-US" sz="1600" dirty="0" err="1" smtClean="0"/>
              <a:t>sekitarnya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konvensional</a:t>
            </a:r>
            <a:r>
              <a:rPr lang="en-US" sz="1600" i="1" dirty="0" smtClean="0"/>
              <a:t> / Franklin</a:t>
            </a:r>
          </a:p>
          <a:p>
            <a:pPr marL="0" indent="0">
              <a:buNone/>
            </a:pPr>
            <a:r>
              <a:rPr lang="en-US" sz="1600" dirty="0" err="1" smtClean="0"/>
              <a:t>Batang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runcing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copper spit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</a:t>
            </a:r>
            <a:r>
              <a:rPr lang="en-US" sz="1600" dirty="0" err="1" smtClean="0"/>
              <a:t>batang</a:t>
            </a:r>
            <a:r>
              <a:rPr lang="en-US" sz="1600" dirty="0" smtClean="0"/>
              <a:t> </a:t>
            </a:r>
            <a:r>
              <a:rPr lang="en-US" sz="1600" dirty="0" err="1" smtClean="0"/>
              <a:t>tembaga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elektroda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ditanahkan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Batang</a:t>
            </a:r>
            <a:r>
              <a:rPr lang="en-US" sz="1600" dirty="0" smtClean="0"/>
              <a:t> </a:t>
            </a:r>
            <a:r>
              <a:rPr lang="en-US" sz="1600" dirty="0" err="1" smtClean="0"/>
              <a:t>elektroda</a:t>
            </a:r>
            <a:r>
              <a:rPr lang="en-US" sz="1600" dirty="0" smtClean="0"/>
              <a:t> </a:t>
            </a:r>
            <a:r>
              <a:rPr lang="en-US" sz="1600" dirty="0" err="1" smtClean="0"/>
              <a:t>pentanahan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bak</a:t>
            </a:r>
            <a:r>
              <a:rPr lang="en-US" sz="1600" dirty="0" smtClean="0"/>
              <a:t> </a:t>
            </a:r>
            <a:r>
              <a:rPr lang="en-US" sz="1600" dirty="0" err="1" smtClean="0"/>
              <a:t>kontrol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memudahkan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pengetesan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praktis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biayanya</a:t>
            </a:r>
            <a:r>
              <a:rPr lang="en-US" sz="1600" dirty="0" smtClean="0"/>
              <a:t> </a:t>
            </a:r>
            <a:r>
              <a:rPr lang="en-US" sz="1600" dirty="0" err="1" smtClean="0"/>
              <a:t>murah</a:t>
            </a:r>
            <a:r>
              <a:rPr lang="en-US" sz="1600" dirty="0" smtClean="0"/>
              <a:t>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jangkauannya</a:t>
            </a:r>
            <a:r>
              <a:rPr lang="en-US" sz="1600" dirty="0" smtClean="0"/>
              <a:t>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sangkar</a:t>
            </a:r>
            <a:r>
              <a:rPr lang="en-US" sz="1600" i="1" dirty="0" smtClean="0"/>
              <a:t> Faraday</a:t>
            </a:r>
          </a:p>
          <a:p>
            <a:pPr marL="0" indent="0">
              <a:buNone/>
            </a:pPr>
            <a:r>
              <a:rPr lang="en-US" sz="1600" dirty="0" err="1" smtClean="0"/>
              <a:t>Hampir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dg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Franklin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memanjang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jangkauannya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Biayanya</a:t>
            </a:r>
            <a:r>
              <a:rPr lang="en-US" sz="1600" dirty="0" smtClean="0"/>
              <a:t> </a:t>
            </a:r>
            <a:r>
              <a:rPr lang="en-US" sz="1600" dirty="0" err="1" smtClean="0"/>
              <a:t>sedikit</a:t>
            </a:r>
            <a:r>
              <a:rPr lang="en-US" sz="1600" dirty="0" smtClean="0"/>
              <a:t> </a:t>
            </a:r>
            <a:r>
              <a:rPr lang="en-US" sz="1600" dirty="0" err="1" smtClean="0"/>
              <a:t>mahal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agak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keindahan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gbr</a:t>
            </a:r>
            <a:r>
              <a:rPr lang="en-US" sz="1600" dirty="0" smtClean="0"/>
              <a:t> 7.1)</a:t>
            </a:r>
          </a:p>
          <a:p>
            <a:pPr marL="0" indent="0"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Radioaktif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semi-</a:t>
            </a:r>
            <a:r>
              <a:rPr lang="en-US" sz="1600" i="1" dirty="0" err="1" smtClean="0"/>
              <a:t>radioaktif</a:t>
            </a:r>
            <a:r>
              <a:rPr lang="en-US" sz="1600" i="1" dirty="0" smtClean="0"/>
              <a:t>/ </a:t>
            </a:r>
            <a:r>
              <a:rPr lang="en-US" sz="1600" i="1" dirty="0" err="1" smtClean="0"/>
              <a:t>sistem</a:t>
            </a:r>
            <a:r>
              <a:rPr lang="en-US" sz="1600" i="1" dirty="0" smtClean="0"/>
              <a:t> Thomas</a:t>
            </a:r>
          </a:p>
          <a:p>
            <a:pPr marL="0" indent="0"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sekali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Pemasangan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krn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payung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melindunginya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Bentangan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penangkal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gbr</a:t>
            </a:r>
            <a:r>
              <a:rPr lang="en-US" sz="1600" dirty="0" smtClean="0"/>
              <a:t> 7.2)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74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Dari </a:t>
            </a:r>
            <a:r>
              <a:rPr lang="en-US" sz="1600" dirty="0" err="1" smtClean="0"/>
              <a:t>ketiga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puncak</a:t>
            </a:r>
            <a:r>
              <a:rPr lang="en-US" sz="1600" dirty="0" smtClean="0"/>
              <a:t>/</a:t>
            </a:r>
            <a:r>
              <a:rPr lang="en-US" sz="1600" dirty="0" err="1" smtClean="0"/>
              <a:t>kepala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penangkal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</a:t>
            </a:r>
            <a:r>
              <a:rPr lang="en-US" sz="1600" dirty="0" err="1" smtClean="0"/>
              <a:t>pipa</a:t>
            </a:r>
            <a:r>
              <a:rPr lang="en-US" sz="1600" dirty="0" smtClean="0"/>
              <a:t> </a:t>
            </a:r>
            <a:r>
              <a:rPr lang="en-US" sz="1600" dirty="0" err="1" smtClean="0"/>
              <a:t>tembaga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pentanahan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pipa</a:t>
            </a:r>
            <a:r>
              <a:rPr lang="en-US" sz="1600" dirty="0" smtClean="0"/>
              <a:t> </a:t>
            </a:r>
            <a:r>
              <a:rPr lang="en-US" sz="1600" dirty="0" err="1" smtClean="0"/>
              <a:t>tembaga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tanah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berair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tempat2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rupa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keindahan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</a:t>
            </a:r>
            <a:r>
              <a:rPr lang="en-US" sz="1600" dirty="0" err="1" smtClean="0"/>
              <a:t>penanggulangan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bahaya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smtClean="0"/>
              <a:t>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94793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227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PENANGKAL PETIR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PENANGKAL PETIR</dc:title>
  <dc:creator>Staff</dc:creator>
  <cp:lastModifiedBy>Staff</cp:lastModifiedBy>
  <cp:revision>3</cp:revision>
  <dcterms:created xsi:type="dcterms:W3CDTF">2017-11-14T03:16:32Z</dcterms:created>
  <dcterms:modified xsi:type="dcterms:W3CDTF">2017-11-15T06:09:56Z</dcterms:modified>
</cp:coreProperties>
</file>