
<file path=[Content_Types].xml><?xml version="1.0" encoding="utf-8"?>
<Types xmlns="http://schemas.openxmlformats.org/package/2006/content-types">
  <Override PartName="/ppt/slideLayouts/slideLayout8.xml" ContentType="application/vnd.openxmlformats-officedocument.presentationml.slideLayout+xml"/>
  <Override PartName="/ppt/slides/slide29.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s/slide19.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diagrams/colors3.xml" ContentType="application/vnd.openxmlformats-officedocument.drawingml.diagramColors+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6.xml" ContentType="application/vnd.openxmlformats-officedocument.drawingml.diagramColors+xml"/>
  <Override PartName="/ppt/diagrams/colors2.xml" ContentType="application/vnd.openxmlformats-officedocument.drawingml.diagramColors+xml"/>
  <Override PartName="/ppt/slides/slide6.xml" ContentType="application/vnd.openxmlformats-officedocument.presentationml.slide+xml"/>
  <Default Extension="gif" ContentType="image/gif"/>
  <Override PartName="/ppt/slides/slide16.xml" ContentType="application/vnd.openxmlformats-officedocument.presentationml.slide+xml"/>
  <Override PartName="/ppt/diagrams/data2.xml" ContentType="application/vnd.openxmlformats-officedocument.drawingml.diagramData+xml"/>
  <Override PartName="/ppt/slides/slide38.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9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3" r:id="rId20"/>
    <p:sldId id="275" r:id="rId21"/>
    <p:sldId id="276" r:id="rId22"/>
    <p:sldId id="277" r:id="rId23"/>
    <p:sldId id="278" r:id="rId24"/>
    <p:sldId id="279" r:id="rId25"/>
    <p:sldId id="280" r:id="rId26"/>
    <p:sldId id="283" r:id="rId27"/>
    <p:sldId id="285" r:id="rId28"/>
    <p:sldId id="281" r:id="rId29"/>
    <p:sldId id="282" r:id="rId30"/>
    <p:sldId id="286" r:id="rId31"/>
    <p:sldId id="287" r:id="rId32"/>
    <p:sldId id="288" r:id="rId33"/>
    <p:sldId id="289" r:id="rId34"/>
    <p:sldId id="290" r:id="rId35"/>
    <p:sldId id="296" r:id="rId36"/>
    <p:sldId id="291" r:id="rId37"/>
    <p:sldId id="292" r:id="rId38"/>
    <p:sldId id="2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p:scale>
          <a:sx n="100" d="100"/>
          <a:sy n="100" d="100"/>
        </p:scale>
        <p:origin x="-2696" y="-9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viewProps" Target="view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1749E-5D44-4B72-9D65-DD23485E3903}" type="doc">
      <dgm:prSet loTypeId="urn:microsoft.com/office/officeart/2005/8/layout/hierarchy3" loCatId="list" qsTypeId="urn:microsoft.com/office/officeart/2005/8/quickstyle/3d1" qsCatId="3D" csTypeId="urn:microsoft.com/office/officeart/2005/8/colors/colorful2" csCatId="colorful" phldr="1"/>
      <dgm:spPr/>
      <dgm:t>
        <a:bodyPr/>
        <a:lstStyle/>
        <a:p>
          <a:endParaRPr lang="en-US"/>
        </a:p>
      </dgm:t>
    </dgm:pt>
    <dgm:pt modelId="{59FB9437-8DB6-487C-93E5-039B97636C7A}">
      <dgm:prSet phldrT="[Text]" custT="1"/>
      <dgm:spPr/>
      <dgm:t>
        <a:bodyPr/>
        <a:lstStyle/>
        <a:p>
          <a:r>
            <a:rPr lang="en-US" sz="2000" dirty="0" err="1" smtClean="0"/>
            <a:t>Awal</a:t>
          </a:r>
          <a:r>
            <a:rPr lang="en-US" sz="2000" dirty="0" smtClean="0"/>
            <a:t> </a:t>
          </a:r>
          <a:r>
            <a:rPr lang="en-US" sz="2000" dirty="0" err="1" smtClean="0"/>
            <a:t>Mula</a:t>
          </a:r>
          <a:r>
            <a:rPr lang="en-US" sz="2000" dirty="0" smtClean="0"/>
            <a:t> </a:t>
          </a:r>
          <a:r>
            <a:rPr lang="en-US" sz="2000" dirty="0" err="1" smtClean="0"/>
            <a:t>Fotografi</a:t>
          </a:r>
          <a:endParaRPr lang="en-US" sz="2000" dirty="0"/>
        </a:p>
      </dgm:t>
    </dgm:pt>
    <dgm:pt modelId="{0FC1E6C6-9F5B-4F15-9DFC-D356806E835E}" type="parTrans" cxnId="{D0F040A8-9AAC-4DF5-96D1-11DC8B03894E}">
      <dgm:prSet/>
      <dgm:spPr/>
      <dgm:t>
        <a:bodyPr/>
        <a:lstStyle/>
        <a:p>
          <a:endParaRPr lang="en-US"/>
        </a:p>
      </dgm:t>
    </dgm:pt>
    <dgm:pt modelId="{D47A9E07-C1DE-4353-BE90-D0908242F9CA}" type="sibTrans" cxnId="{D0F040A8-9AAC-4DF5-96D1-11DC8B03894E}">
      <dgm:prSet/>
      <dgm:spPr/>
      <dgm:t>
        <a:bodyPr/>
        <a:lstStyle/>
        <a:p>
          <a:endParaRPr lang="en-US"/>
        </a:p>
      </dgm:t>
    </dgm:pt>
    <dgm:pt modelId="{ACAF8B23-37BE-4E8E-845C-4AA3455EBCEE}">
      <dgm:prSet phldrT="[Text]" custT="1"/>
      <dgm:spPr/>
      <dgm:t>
        <a:bodyPr/>
        <a:lstStyle/>
        <a:p>
          <a:r>
            <a:rPr lang="en-US" sz="4000" dirty="0" smtClean="0"/>
            <a:t>12 SM</a:t>
          </a:r>
          <a:endParaRPr lang="en-US" sz="4000" dirty="0"/>
        </a:p>
      </dgm:t>
    </dgm:pt>
    <dgm:pt modelId="{BE89029A-1FCA-43BC-9B7D-D7AE14592923}" type="parTrans" cxnId="{C62A1EAF-335D-4AAA-AB9A-F75FDD9ECC67}">
      <dgm:prSet/>
      <dgm:spPr/>
      <dgm:t>
        <a:bodyPr/>
        <a:lstStyle/>
        <a:p>
          <a:endParaRPr lang="en-US"/>
        </a:p>
      </dgm:t>
    </dgm:pt>
    <dgm:pt modelId="{1C605BED-63D6-4EE6-8A8E-D3CDBE1E4341}" type="sibTrans" cxnId="{C62A1EAF-335D-4AAA-AB9A-F75FDD9ECC67}">
      <dgm:prSet/>
      <dgm:spPr/>
      <dgm:t>
        <a:bodyPr/>
        <a:lstStyle/>
        <a:p>
          <a:endParaRPr lang="en-US"/>
        </a:p>
      </dgm:t>
    </dgm:pt>
    <dgm:pt modelId="{78F847AB-CD50-4E1C-BD87-33ED22451CB4}">
      <dgm:prSet phldrT="[Text]" custT="1"/>
      <dgm:spPr/>
      <dgm:t>
        <a:bodyPr/>
        <a:lstStyle/>
        <a:p>
          <a:r>
            <a:rPr lang="en-US" sz="1800" dirty="0" err="1" smtClean="0"/>
            <a:t>Ibnu</a:t>
          </a:r>
          <a:r>
            <a:rPr lang="en-US" sz="1800" dirty="0" smtClean="0"/>
            <a:t> Al </a:t>
          </a:r>
          <a:r>
            <a:rPr lang="en-US" sz="1800" dirty="0" err="1" smtClean="0"/>
            <a:t>Haitam</a:t>
          </a:r>
          <a:endParaRPr lang="en-US" sz="1800" dirty="0" smtClean="0"/>
        </a:p>
        <a:p>
          <a:r>
            <a:rPr lang="en-US" sz="1800" dirty="0" smtClean="0"/>
            <a:t>(</a:t>
          </a:r>
          <a:r>
            <a:rPr lang="en-US" sz="1800" dirty="0" err="1" smtClean="0"/>
            <a:t>Pedagang</a:t>
          </a:r>
          <a:r>
            <a:rPr lang="en-US" sz="1800" dirty="0" smtClean="0"/>
            <a:t> Arab)</a:t>
          </a:r>
          <a:endParaRPr lang="en-US" sz="1800" dirty="0"/>
        </a:p>
      </dgm:t>
    </dgm:pt>
    <dgm:pt modelId="{D5FC9333-02EA-49F6-B2CB-BEC85FF33C79}" type="parTrans" cxnId="{03ECD5E1-B0C1-4EE8-A4A5-74C9B10BCF22}">
      <dgm:prSet/>
      <dgm:spPr/>
      <dgm:t>
        <a:bodyPr/>
        <a:lstStyle/>
        <a:p>
          <a:endParaRPr lang="en-US"/>
        </a:p>
      </dgm:t>
    </dgm:pt>
    <dgm:pt modelId="{C6B00F27-74EA-4F46-B19C-A20415B27692}" type="sibTrans" cxnId="{03ECD5E1-B0C1-4EE8-A4A5-74C9B10BCF22}">
      <dgm:prSet/>
      <dgm:spPr/>
      <dgm:t>
        <a:bodyPr/>
        <a:lstStyle/>
        <a:p>
          <a:endParaRPr lang="en-US"/>
        </a:p>
      </dgm:t>
    </dgm:pt>
    <dgm:pt modelId="{911D155A-2EBA-4695-9C40-7725F1F7A218}">
      <dgm:prSet phldrT="[Text]"/>
      <dgm:spPr/>
      <dgm:t>
        <a:bodyPr/>
        <a:lstStyle/>
        <a:p>
          <a:r>
            <a:rPr lang="en-US" dirty="0" err="1" smtClean="0"/>
            <a:t>Pada</a:t>
          </a:r>
          <a:r>
            <a:rPr lang="en-US" dirty="0" smtClean="0"/>
            <a:t> </a:t>
          </a:r>
          <a:r>
            <a:rPr lang="en-US" dirty="0" err="1" smtClean="0"/>
            <a:t>masa</a:t>
          </a:r>
          <a:r>
            <a:rPr lang="en-US" dirty="0" smtClean="0"/>
            <a:t> </a:t>
          </a:r>
          <a:r>
            <a:rPr lang="en-US" dirty="0" err="1" smtClean="0"/>
            <a:t>itu</a:t>
          </a:r>
          <a:r>
            <a:rPr lang="en-US" dirty="0" smtClean="0"/>
            <a:t> </a:t>
          </a:r>
          <a:r>
            <a:rPr lang="en-US" dirty="0" err="1" smtClean="0"/>
            <a:t>digunakan</a:t>
          </a:r>
          <a:r>
            <a:rPr lang="en-US" dirty="0" smtClean="0"/>
            <a:t> </a:t>
          </a:r>
          <a:r>
            <a:rPr lang="en-US" dirty="0" err="1" smtClean="0"/>
            <a:t>pelukis</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siluet</a:t>
          </a:r>
          <a:r>
            <a:rPr lang="en-US" dirty="0" smtClean="0"/>
            <a:t> </a:t>
          </a:r>
          <a:r>
            <a:rPr lang="en-US" dirty="0" err="1" smtClean="0"/>
            <a:t>dari</a:t>
          </a:r>
          <a:r>
            <a:rPr lang="en-US" dirty="0" smtClean="0"/>
            <a:t> model-</a:t>
          </a:r>
          <a:r>
            <a:rPr lang="en-US" dirty="0" err="1" smtClean="0"/>
            <a:t>modelnya</a:t>
          </a:r>
          <a:endParaRPr lang="en-US" dirty="0"/>
        </a:p>
      </dgm:t>
    </dgm:pt>
    <dgm:pt modelId="{5FAD7C6B-3A10-446A-89E0-FEFE44C85C19}" type="parTrans" cxnId="{D394478B-54F6-4CFB-8510-5AC8BDC85148}">
      <dgm:prSet/>
      <dgm:spPr/>
      <dgm:t>
        <a:bodyPr/>
        <a:lstStyle/>
        <a:p>
          <a:endParaRPr lang="en-US"/>
        </a:p>
      </dgm:t>
    </dgm:pt>
    <dgm:pt modelId="{673650FA-5469-48A3-A087-B02CD6414A68}" type="sibTrans" cxnId="{D394478B-54F6-4CFB-8510-5AC8BDC85148}">
      <dgm:prSet/>
      <dgm:spPr/>
      <dgm:t>
        <a:bodyPr/>
        <a:lstStyle/>
        <a:p>
          <a:endParaRPr lang="en-US"/>
        </a:p>
      </dgm:t>
    </dgm:pt>
    <dgm:pt modelId="{38B076C1-7CA7-464D-BF88-37049BC5F73C}">
      <dgm:prSet custT="1"/>
      <dgm:spPr/>
      <dgm:t>
        <a:bodyPr/>
        <a:lstStyle/>
        <a:p>
          <a:pPr algn="ctr"/>
          <a:r>
            <a:rPr lang="en-US" sz="1800" dirty="0" err="1" smtClean="0"/>
            <a:t>menyaksikan</a:t>
          </a:r>
          <a:r>
            <a:rPr lang="en-US" sz="1800" dirty="0" smtClean="0"/>
            <a:t> </a:t>
          </a:r>
          <a:r>
            <a:rPr lang="en-US" sz="1800" dirty="0" err="1" smtClean="0"/>
            <a:t>gambar</a:t>
          </a:r>
          <a:r>
            <a:rPr lang="en-US" sz="1800" dirty="0" smtClean="0"/>
            <a:t> </a:t>
          </a:r>
          <a:r>
            <a:rPr lang="en-US" sz="1800" dirty="0" err="1" smtClean="0"/>
            <a:t>unta</a:t>
          </a:r>
          <a:r>
            <a:rPr lang="en-US" sz="1800" dirty="0" smtClean="0"/>
            <a:t> </a:t>
          </a:r>
          <a:r>
            <a:rPr lang="en-US" sz="1800" dirty="0" err="1" smtClean="0"/>
            <a:t>terbalik</a:t>
          </a:r>
          <a:r>
            <a:rPr lang="en-US" sz="1800" dirty="0" smtClean="0"/>
            <a:t> </a:t>
          </a:r>
          <a:r>
            <a:rPr lang="en-US" sz="1800" dirty="0" err="1" smtClean="0"/>
            <a:t>di</a:t>
          </a:r>
          <a:r>
            <a:rPr lang="en-US" sz="1800" dirty="0" smtClean="0"/>
            <a:t> </a:t>
          </a:r>
          <a:r>
            <a:rPr lang="en-US" sz="1800" dirty="0" err="1" smtClean="0"/>
            <a:t>dalam</a:t>
          </a:r>
          <a:r>
            <a:rPr lang="en-US" sz="1800" dirty="0" smtClean="0"/>
            <a:t> </a:t>
          </a:r>
          <a:r>
            <a:rPr lang="en-US" sz="1800" dirty="0" err="1" smtClean="0"/>
            <a:t>kemahnya</a:t>
          </a:r>
          <a:r>
            <a:rPr lang="en-US" sz="1800" dirty="0" smtClean="0"/>
            <a:t> </a:t>
          </a:r>
          <a:r>
            <a:rPr lang="en-US" sz="1800" dirty="0" err="1" smtClean="0"/>
            <a:t>melalui</a:t>
          </a:r>
          <a:r>
            <a:rPr lang="en-US" sz="1800" dirty="0" smtClean="0"/>
            <a:t> </a:t>
          </a:r>
          <a:r>
            <a:rPr lang="en-US" sz="1800" dirty="0" err="1" smtClean="0"/>
            <a:t>sebuah</a:t>
          </a:r>
          <a:r>
            <a:rPr lang="en-US" sz="1800" dirty="0" smtClean="0"/>
            <a:t> </a:t>
          </a:r>
          <a:r>
            <a:rPr lang="en-US" sz="1800" dirty="0" err="1" smtClean="0"/>
            <a:t>lubang</a:t>
          </a:r>
          <a:r>
            <a:rPr lang="en-US" sz="1800" dirty="0" smtClean="0"/>
            <a:t> </a:t>
          </a:r>
          <a:r>
            <a:rPr lang="en-US" sz="1800" dirty="0" err="1" smtClean="0"/>
            <a:t>kecil</a:t>
          </a:r>
          <a:endParaRPr lang="en-US" sz="2000" dirty="0"/>
        </a:p>
      </dgm:t>
    </dgm:pt>
    <dgm:pt modelId="{89E7D8C7-08C2-4BC6-ADBF-ACB6E15E7727}" type="parTrans" cxnId="{6BADA96F-7A29-4524-A5C4-7E1E6B947461}">
      <dgm:prSet/>
      <dgm:spPr/>
      <dgm:t>
        <a:bodyPr/>
        <a:lstStyle/>
        <a:p>
          <a:endParaRPr lang="en-US"/>
        </a:p>
      </dgm:t>
    </dgm:pt>
    <dgm:pt modelId="{0113E468-B567-4845-91A8-1531A6EC134E}" type="sibTrans" cxnId="{6BADA96F-7A29-4524-A5C4-7E1E6B947461}">
      <dgm:prSet/>
      <dgm:spPr/>
      <dgm:t>
        <a:bodyPr/>
        <a:lstStyle/>
        <a:p>
          <a:endParaRPr lang="en-US"/>
        </a:p>
      </dgm:t>
    </dgm:pt>
    <dgm:pt modelId="{E2094B91-E28E-4994-BEBC-0775AA8A892C}">
      <dgm:prSet phldrT="[Text]" custT="1"/>
      <dgm:spPr/>
      <dgm:t>
        <a:bodyPr/>
        <a:lstStyle/>
        <a:p>
          <a:r>
            <a:rPr lang="en-US" sz="1600" dirty="0" err="1" smtClean="0"/>
            <a:t>Penciptaan</a:t>
          </a:r>
          <a:r>
            <a:rPr lang="en-US" sz="1600" dirty="0" smtClean="0"/>
            <a:t> </a:t>
          </a:r>
          <a:r>
            <a:rPr lang="en-US" sz="1600" dirty="0" err="1" smtClean="0"/>
            <a:t>Kamera</a:t>
          </a:r>
          <a:r>
            <a:rPr lang="en-US" sz="1600" dirty="0" smtClean="0"/>
            <a:t> </a:t>
          </a:r>
          <a:r>
            <a:rPr lang="en-US" sz="1600" dirty="0" err="1" smtClean="0"/>
            <a:t>Obscura</a:t>
          </a:r>
          <a:endParaRPr lang="en-US" sz="1600" dirty="0" smtClean="0"/>
        </a:p>
        <a:p>
          <a:r>
            <a:rPr lang="en-US" sz="1600" dirty="0" smtClean="0"/>
            <a:t>(</a:t>
          </a:r>
          <a:r>
            <a:rPr lang="en-US" sz="1600" dirty="0" err="1" smtClean="0"/>
            <a:t>Pembentukan</a:t>
          </a:r>
          <a:r>
            <a:rPr lang="en-US" sz="1600" dirty="0" smtClean="0"/>
            <a:t> </a:t>
          </a:r>
          <a:r>
            <a:rPr lang="en-US" sz="1600" dirty="0" err="1" smtClean="0"/>
            <a:t>citra</a:t>
          </a:r>
          <a:r>
            <a:rPr lang="en-US" sz="1600" dirty="0" smtClean="0"/>
            <a:t> </a:t>
          </a:r>
          <a:r>
            <a:rPr lang="en-US" sz="1600" dirty="0" err="1" smtClean="0"/>
            <a:t>pada</a:t>
          </a:r>
          <a:r>
            <a:rPr lang="en-US" sz="1600" dirty="0" smtClean="0"/>
            <a:t> </a:t>
          </a:r>
          <a:r>
            <a:rPr lang="en-US" sz="1600" dirty="0" err="1" smtClean="0"/>
            <a:t>sebuah</a:t>
          </a:r>
          <a:r>
            <a:rPr lang="en-US" sz="1600" dirty="0" smtClean="0"/>
            <a:t> </a:t>
          </a:r>
          <a:r>
            <a:rPr lang="en-US" sz="1600" dirty="0" err="1" smtClean="0"/>
            <a:t>ruang</a:t>
          </a:r>
          <a:r>
            <a:rPr lang="en-US" sz="1600" dirty="0" smtClean="0"/>
            <a:t> </a:t>
          </a:r>
          <a:r>
            <a:rPr lang="en-US" sz="1600" dirty="0" err="1" smtClean="0"/>
            <a:t>gelap</a:t>
          </a:r>
          <a:r>
            <a:rPr lang="en-US" sz="1600" dirty="0" smtClean="0"/>
            <a:t>)</a:t>
          </a:r>
          <a:endParaRPr lang="en-US" sz="1600" dirty="0"/>
        </a:p>
      </dgm:t>
    </dgm:pt>
    <dgm:pt modelId="{8E97E9BC-5CB6-4ECE-B7DF-C4DCB4E91485}" type="sibTrans" cxnId="{03A022C5-1012-4CF2-AF9E-828C47B116B5}">
      <dgm:prSet/>
      <dgm:spPr/>
      <dgm:t>
        <a:bodyPr/>
        <a:lstStyle/>
        <a:p>
          <a:endParaRPr lang="en-US"/>
        </a:p>
      </dgm:t>
    </dgm:pt>
    <dgm:pt modelId="{5A47A1D0-55DB-4745-A05D-6047592BC71E}" type="parTrans" cxnId="{03A022C5-1012-4CF2-AF9E-828C47B116B5}">
      <dgm:prSet/>
      <dgm:spPr/>
      <dgm:t>
        <a:bodyPr/>
        <a:lstStyle/>
        <a:p>
          <a:endParaRPr lang="en-US"/>
        </a:p>
      </dgm:t>
    </dgm:pt>
    <dgm:pt modelId="{24C736B0-C4EA-4A5F-BB4A-F84B977C2B13}">
      <dgm:prSet phldrT="[Text]" custT="1"/>
      <dgm:spPr/>
      <dgm:t>
        <a:bodyPr/>
        <a:lstStyle/>
        <a:p>
          <a:r>
            <a:rPr lang="en-US" sz="2000" dirty="0" smtClean="0"/>
            <a:t>Leonardo </a:t>
          </a:r>
          <a:r>
            <a:rPr lang="en-US" sz="2000" dirty="0" err="1" smtClean="0"/>
            <a:t>DaVinci</a:t>
          </a:r>
          <a:endParaRPr lang="en-US" sz="2000" dirty="0" smtClean="0"/>
        </a:p>
      </dgm:t>
    </dgm:pt>
    <dgm:pt modelId="{4BCE289A-79A5-4E6B-8D0E-D57D028602AB}" type="sibTrans" cxnId="{B19CB40D-52EE-422F-BBF1-5F4F9847C594}">
      <dgm:prSet/>
      <dgm:spPr/>
      <dgm:t>
        <a:bodyPr/>
        <a:lstStyle/>
        <a:p>
          <a:endParaRPr lang="en-US"/>
        </a:p>
      </dgm:t>
    </dgm:pt>
    <dgm:pt modelId="{DACF70BD-6AF1-4C7A-9F1F-239DC6DFA0D6}" type="parTrans" cxnId="{B19CB40D-52EE-422F-BBF1-5F4F9847C594}">
      <dgm:prSet/>
      <dgm:spPr/>
      <dgm:t>
        <a:bodyPr/>
        <a:lstStyle/>
        <a:p>
          <a:endParaRPr lang="en-US"/>
        </a:p>
      </dgm:t>
    </dgm:pt>
    <dgm:pt modelId="{0C13ABFD-B968-49A7-8AFC-FD35F4FCDDBA}" type="pres">
      <dgm:prSet presAssocID="{82F1749E-5D44-4B72-9D65-DD23485E3903}" presName="diagram" presStyleCnt="0">
        <dgm:presLayoutVars>
          <dgm:chPref val="1"/>
          <dgm:dir/>
          <dgm:animOne val="branch"/>
          <dgm:animLvl val="lvl"/>
          <dgm:resizeHandles/>
        </dgm:presLayoutVars>
      </dgm:prSet>
      <dgm:spPr/>
      <dgm:t>
        <a:bodyPr/>
        <a:lstStyle/>
        <a:p>
          <a:endParaRPr lang="en-US"/>
        </a:p>
      </dgm:t>
    </dgm:pt>
    <dgm:pt modelId="{319A37FA-2685-47BD-AB0D-754C8F50E509}" type="pres">
      <dgm:prSet presAssocID="{59FB9437-8DB6-487C-93E5-039B97636C7A}" presName="root" presStyleCnt="0"/>
      <dgm:spPr/>
    </dgm:pt>
    <dgm:pt modelId="{7CAA8228-2CD2-43DC-84D0-9EB86A321BEE}" type="pres">
      <dgm:prSet presAssocID="{59FB9437-8DB6-487C-93E5-039B97636C7A}" presName="rootComposite" presStyleCnt="0"/>
      <dgm:spPr/>
    </dgm:pt>
    <dgm:pt modelId="{1A96BBE2-3D3F-491E-B91A-7FE76113CB75}" type="pres">
      <dgm:prSet presAssocID="{59FB9437-8DB6-487C-93E5-039B97636C7A}" presName="rootText" presStyleLbl="node1" presStyleIdx="0" presStyleCnt="3" custLinFactNeighborX="-43" custLinFactNeighborY="-2491"/>
      <dgm:spPr/>
      <dgm:t>
        <a:bodyPr/>
        <a:lstStyle/>
        <a:p>
          <a:endParaRPr lang="en-US"/>
        </a:p>
      </dgm:t>
    </dgm:pt>
    <dgm:pt modelId="{3D9C2E2A-2BBB-4CC3-8A99-69FE9F0F57DE}" type="pres">
      <dgm:prSet presAssocID="{59FB9437-8DB6-487C-93E5-039B97636C7A}" presName="rootConnector" presStyleLbl="node1" presStyleIdx="0" presStyleCnt="3"/>
      <dgm:spPr/>
      <dgm:t>
        <a:bodyPr/>
        <a:lstStyle/>
        <a:p>
          <a:endParaRPr lang="en-US"/>
        </a:p>
      </dgm:t>
    </dgm:pt>
    <dgm:pt modelId="{BFBFFCD3-F2B3-4A77-8649-02937DF2D319}" type="pres">
      <dgm:prSet presAssocID="{59FB9437-8DB6-487C-93E5-039B97636C7A}" presName="childShape" presStyleCnt="0"/>
      <dgm:spPr/>
    </dgm:pt>
    <dgm:pt modelId="{C001FA82-89A4-45EE-A37C-8D5B5A5A5543}" type="pres">
      <dgm:prSet presAssocID="{BE89029A-1FCA-43BC-9B7D-D7AE14592923}" presName="Name13" presStyleLbl="parChTrans1D2" presStyleIdx="0" presStyleCnt="4"/>
      <dgm:spPr/>
      <dgm:t>
        <a:bodyPr/>
        <a:lstStyle/>
        <a:p>
          <a:endParaRPr lang="en-US"/>
        </a:p>
      </dgm:t>
    </dgm:pt>
    <dgm:pt modelId="{BF0CAAC9-11AC-42F4-8462-AF9874B7F44F}" type="pres">
      <dgm:prSet presAssocID="{ACAF8B23-37BE-4E8E-845C-4AA3455EBCEE}" presName="childText" presStyleLbl="bgAcc1" presStyleIdx="0" presStyleCnt="4">
        <dgm:presLayoutVars>
          <dgm:bulletEnabled val="1"/>
        </dgm:presLayoutVars>
      </dgm:prSet>
      <dgm:spPr/>
      <dgm:t>
        <a:bodyPr/>
        <a:lstStyle/>
        <a:p>
          <a:endParaRPr lang="en-US"/>
        </a:p>
      </dgm:t>
    </dgm:pt>
    <dgm:pt modelId="{AFD44E75-36DE-4EA1-AEBF-D4459215F55D}" type="pres">
      <dgm:prSet presAssocID="{78F847AB-CD50-4E1C-BD87-33ED22451CB4}" presName="root" presStyleCnt="0"/>
      <dgm:spPr/>
    </dgm:pt>
    <dgm:pt modelId="{43F4967C-9FF8-4EB4-BA76-2085BC3ACC07}" type="pres">
      <dgm:prSet presAssocID="{78F847AB-CD50-4E1C-BD87-33ED22451CB4}" presName="rootComposite" presStyleCnt="0"/>
      <dgm:spPr/>
    </dgm:pt>
    <dgm:pt modelId="{0E838A87-2B0B-41E1-9399-3053FC05F00D}" type="pres">
      <dgm:prSet presAssocID="{78F847AB-CD50-4E1C-BD87-33ED22451CB4}" presName="rootText" presStyleLbl="node1" presStyleIdx="1" presStyleCnt="3" custLinFactNeighborX="-5710"/>
      <dgm:spPr/>
      <dgm:t>
        <a:bodyPr/>
        <a:lstStyle/>
        <a:p>
          <a:endParaRPr lang="en-US"/>
        </a:p>
      </dgm:t>
    </dgm:pt>
    <dgm:pt modelId="{0E8EAD27-30EC-42E1-AFAD-5AABF7FDCF3B}" type="pres">
      <dgm:prSet presAssocID="{78F847AB-CD50-4E1C-BD87-33ED22451CB4}" presName="rootConnector" presStyleLbl="node1" presStyleIdx="1" presStyleCnt="3"/>
      <dgm:spPr/>
      <dgm:t>
        <a:bodyPr/>
        <a:lstStyle/>
        <a:p>
          <a:endParaRPr lang="en-US"/>
        </a:p>
      </dgm:t>
    </dgm:pt>
    <dgm:pt modelId="{F1DA2FA5-B619-425D-86B9-B3E8A9827456}" type="pres">
      <dgm:prSet presAssocID="{78F847AB-CD50-4E1C-BD87-33ED22451CB4}" presName="childShape" presStyleCnt="0"/>
      <dgm:spPr/>
    </dgm:pt>
    <dgm:pt modelId="{E92562B0-021C-4C94-B4D9-70158B613E55}" type="pres">
      <dgm:prSet presAssocID="{89E7D8C7-08C2-4BC6-ADBF-ACB6E15E7727}" presName="Name13" presStyleLbl="parChTrans1D2" presStyleIdx="1" presStyleCnt="4"/>
      <dgm:spPr/>
      <dgm:t>
        <a:bodyPr/>
        <a:lstStyle/>
        <a:p>
          <a:endParaRPr lang="en-US"/>
        </a:p>
      </dgm:t>
    </dgm:pt>
    <dgm:pt modelId="{E2E3492E-3FBC-43A0-80FE-4EE87C71F11E}" type="pres">
      <dgm:prSet presAssocID="{38B076C1-7CA7-464D-BF88-37049BC5F73C}" presName="childText" presStyleLbl="bgAcc1" presStyleIdx="1" presStyleCnt="4" custScaleY="203373" custLinFactNeighborX="-7130">
        <dgm:presLayoutVars>
          <dgm:bulletEnabled val="1"/>
        </dgm:presLayoutVars>
      </dgm:prSet>
      <dgm:spPr/>
      <dgm:t>
        <a:bodyPr/>
        <a:lstStyle/>
        <a:p>
          <a:endParaRPr lang="en-US"/>
        </a:p>
      </dgm:t>
    </dgm:pt>
    <dgm:pt modelId="{1B106511-D1DC-4F4A-85AE-1512E444D49D}" type="pres">
      <dgm:prSet presAssocID="{24C736B0-C4EA-4A5F-BB4A-F84B977C2B13}" presName="root" presStyleCnt="0"/>
      <dgm:spPr/>
    </dgm:pt>
    <dgm:pt modelId="{49BDF471-7A2D-4916-ADC8-BD4A7964A09F}" type="pres">
      <dgm:prSet presAssocID="{24C736B0-C4EA-4A5F-BB4A-F84B977C2B13}" presName="rootComposite" presStyleCnt="0"/>
      <dgm:spPr/>
    </dgm:pt>
    <dgm:pt modelId="{C1694516-CCA9-4231-BC29-87655DE173D3}" type="pres">
      <dgm:prSet presAssocID="{24C736B0-C4EA-4A5F-BB4A-F84B977C2B13}" presName="rootText" presStyleLbl="node1" presStyleIdx="2" presStyleCnt="3" custScaleX="128995" custLinFactNeighborX="-15077"/>
      <dgm:spPr/>
      <dgm:t>
        <a:bodyPr/>
        <a:lstStyle/>
        <a:p>
          <a:endParaRPr lang="en-US"/>
        </a:p>
      </dgm:t>
    </dgm:pt>
    <dgm:pt modelId="{B3E168C4-AEA9-407F-8C10-6B41345EBF47}" type="pres">
      <dgm:prSet presAssocID="{24C736B0-C4EA-4A5F-BB4A-F84B977C2B13}" presName="rootConnector" presStyleLbl="node1" presStyleIdx="2" presStyleCnt="3"/>
      <dgm:spPr/>
      <dgm:t>
        <a:bodyPr/>
        <a:lstStyle/>
        <a:p>
          <a:endParaRPr lang="en-US"/>
        </a:p>
      </dgm:t>
    </dgm:pt>
    <dgm:pt modelId="{7C7CF49B-3B06-405C-B8A6-BC6DFC1BC105}" type="pres">
      <dgm:prSet presAssocID="{24C736B0-C4EA-4A5F-BB4A-F84B977C2B13}" presName="childShape" presStyleCnt="0"/>
      <dgm:spPr/>
    </dgm:pt>
    <dgm:pt modelId="{4316E001-AB08-4670-BA78-70EB62C6DB74}" type="pres">
      <dgm:prSet presAssocID="{5A47A1D0-55DB-4745-A05D-6047592BC71E}" presName="Name13" presStyleLbl="parChTrans1D2" presStyleIdx="2" presStyleCnt="4"/>
      <dgm:spPr/>
      <dgm:t>
        <a:bodyPr/>
        <a:lstStyle/>
        <a:p>
          <a:endParaRPr lang="en-US"/>
        </a:p>
      </dgm:t>
    </dgm:pt>
    <dgm:pt modelId="{B826798B-5005-4A53-8E55-9CD1557A2AEE}" type="pres">
      <dgm:prSet presAssocID="{E2094B91-E28E-4994-BEBC-0775AA8A892C}" presName="childText" presStyleLbl="bgAcc1" presStyleIdx="2" presStyleCnt="4" custScaleX="128995" custScaleY="133235" custLinFactNeighborX="-18831">
        <dgm:presLayoutVars>
          <dgm:bulletEnabled val="1"/>
        </dgm:presLayoutVars>
      </dgm:prSet>
      <dgm:spPr/>
      <dgm:t>
        <a:bodyPr/>
        <a:lstStyle/>
        <a:p>
          <a:endParaRPr lang="en-US"/>
        </a:p>
      </dgm:t>
    </dgm:pt>
    <dgm:pt modelId="{91543828-7F58-40E5-9DAC-14403F4740A4}" type="pres">
      <dgm:prSet presAssocID="{5FAD7C6B-3A10-446A-89E0-FEFE44C85C19}" presName="Name13" presStyleLbl="parChTrans1D2" presStyleIdx="3" presStyleCnt="4"/>
      <dgm:spPr/>
      <dgm:t>
        <a:bodyPr/>
        <a:lstStyle/>
        <a:p>
          <a:endParaRPr lang="en-US"/>
        </a:p>
      </dgm:t>
    </dgm:pt>
    <dgm:pt modelId="{C1D7AA2B-7BB7-4BC2-95C2-667280E418CA}" type="pres">
      <dgm:prSet presAssocID="{911D155A-2EBA-4695-9C40-7725F1F7A218}" presName="childText" presStyleLbl="bgAcc1" presStyleIdx="3" presStyleCnt="4" custScaleX="128995" custLinFactNeighborX="-18831">
        <dgm:presLayoutVars>
          <dgm:bulletEnabled val="1"/>
        </dgm:presLayoutVars>
      </dgm:prSet>
      <dgm:spPr/>
      <dgm:t>
        <a:bodyPr/>
        <a:lstStyle/>
        <a:p>
          <a:endParaRPr lang="en-US"/>
        </a:p>
      </dgm:t>
    </dgm:pt>
  </dgm:ptLst>
  <dgm:cxnLst>
    <dgm:cxn modelId="{B401E566-7D6F-9747-9609-A99DE2D188B4}" type="presOf" srcId="{59FB9437-8DB6-487C-93E5-039B97636C7A}" destId="{3D9C2E2A-2BBB-4CC3-8A99-69FE9F0F57DE}" srcOrd="1" destOrd="0" presId="urn:microsoft.com/office/officeart/2005/8/layout/hierarchy3"/>
    <dgm:cxn modelId="{D394478B-54F6-4CFB-8510-5AC8BDC85148}" srcId="{24C736B0-C4EA-4A5F-BB4A-F84B977C2B13}" destId="{911D155A-2EBA-4695-9C40-7725F1F7A218}" srcOrd="1" destOrd="0" parTransId="{5FAD7C6B-3A10-446A-89E0-FEFE44C85C19}" sibTransId="{673650FA-5469-48A3-A087-B02CD6414A68}"/>
    <dgm:cxn modelId="{27FF21F1-BED7-BB44-ABA4-BA3F39C2F1EC}" type="presOf" srcId="{911D155A-2EBA-4695-9C40-7725F1F7A218}" destId="{C1D7AA2B-7BB7-4BC2-95C2-667280E418CA}" srcOrd="0" destOrd="0" presId="urn:microsoft.com/office/officeart/2005/8/layout/hierarchy3"/>
    <dgm:cxn modelId="{E24CA375-23F9-7F46-8D36-6D6438E1B342}" type="presOf" srcId="{78F847AB-CD50-4E1C-BD87-33ED22451CB4}" destId="{0E8EAD27-30EC-42E1-AFAD-5AABF7FDCF3B}" srcOrd="1" destOrd="0" presId="urn:microsoft.com/office/officeart/2005/8/layout/hierarchy3"/>
    <dgm:cxn modelId="{03ECD5E1-B0C1-4EE8-A4A5-74C9B10BCF22}" srcId="{82F1749E-5D44-4B72-9D65-DD23485E3903}" destId="{78F847AB-CD50-4E1C-BD87-33ED22451CB4}" srcOrd="1" destOrd="0" parTransId="{D5FC9333-02EA-49F6-B2CB-BEC85FF33C79}" sibTransId="{C6B00F27-74EA-4F46-B19C-A20415B27692}"/>
    <dgm:cxn modelId="{D0F040A8-9AAC-4DF5-96D1-11DC8B03894E}" srcId="{82F1749E-5D44-4B72-9D65-DD23485E3903}" destId="{59FB9437-8DB6-487C-93E5-039B97636C7A}" srcOrd="0" destOrd="0" parTransId="{0FC1E6C6-9F5B-4F15-9DFC-D356806E835E}" sibTransId="{D47A9E07-C1DE-4353-BE90-D0908242F9CA}"/>
    <dgm:cxn modelId="{BBE642AD-4026-E54A-8FDE-D926038B2240}" type="presOf" srcId="{5FAD7C6B-3A10-446A-89E0-FEFE44C85C19}" destId="{91543828-7F58-40E5-9DAC-14403F4740A4}" srcOrd="0" destOrd="0" presId="urn:microsoft.com/office/officeart/2005/8/layout/hierarchy3"/>
    <dgm:cxn modelId="{A37C36F8-5314-E844-A3F8-F1E9B2F866D1}" type="presOf" srcId="{89E7D8C7-08C2-4BC6-ADBF-ACB6E15E7727}" destId="{E92562B0-021C-4C94-B4D9-70158B613E55}" srcOrd="0" destOrd="0" presId="urn:microsoft.com/office/officeart/2005/8/layout/hierarchy3"/>
    <dgm:cxn modelId="{C62A1EAF-335D-4AAA-AB9A-F75FDD9ECC67}" srcId="{59FB9437-8DB6-487C-93E5-039B97636C7A}" destId="{ACAF8B23-37BE-4E8E-845C-4AA3455EBCEE}" srcOrd="0" destOrd="0" parTransId="{BE89029A-1FCA-43BC-9B7D-D7AE14592923}" sibTransId="{1C605BED-63D6-4EE6-8A8E-D3CDBE1E4341}"/>
    <dgm:cxn modelId="{A788AA28-D1E4-344D-8BE8-FB38FE64E74A}" type="presOf" srcId="{78F847AB-CD50-4E1C-BD87-33ED22451CB4}" destId="{0E838A87-2B0B-41E1-9399-3053FC05F00D}" srcOrd="0" destOrd="0" presId="urn:microsoft.com/office/officeart/2005/8/layout/hierarchy3"/>
    <dgm:cxn modelId="{3B9EB695-0E8D-A84B-89D1-66111CEFF45E}" type="presOf" srcId="{ACAF8B23-37BE-4E8E-845C-4AA3455EBCEE}" destId="{BF0CAAC9-11AC-42F4-8462-AF9874B7F44F}" srcOrd="0" destOrd="0" presId="urn:microsoft.com/office/officeart/2005/8/layout/hierarchy3"/>
    <dgm:cxn modelId="{EC60097C-8592-454E-BCF5-3E5B80CA1CF4}" type="presOf" srcId="{BE89029A-1FCA-43BC-9B7D-D7AE14592923}" destId="{C001FA82-89A4-45EE-A37C-8D5B5A5A5543}" srcOrd="0" destOrd="0" presId="urn:microsoft.com/office/officeart/2005/8/layout/hierarchy3"/>
    <dgm:cxn modelId="{03A022C5-1012-4CF2-AF9E-828C47B116B5}" srcId="{24C736B0-C4EA-4A5F-BB4A-F84B977C2B13}" destId="{E2094B91-E28E-4994-BEBC-0775AA8A892C}" srcOrd="0" destOrd="0" parTransId="{5A47A1D0-55DB-4745-A05D-6047592BC71E}" sibTransId="{8E97E9BC-5CB6-4ECE-B7DF-C4DCB4E91485}"/>
    <dgm:cxn modelId="{6C8FA913-FC4D-564F-BDF7-9649103769C9}" type="presOf" srcId="{38B076C1-7CA7-464D-BF88-37049BC5F73C}" destId="{E2E3492E-3FBC-43A0-80FE-4EE87C71F11E}" srcOrd="0" destOrd="0" presId="urn:microsoft.com/office/officeart/2005/8/layout/hierarchy3"/>
    <dgm:cxn modelId="{6BADA96F-7A29-4524-A5C4-7E1E6B947461}" srcId="{78F847AB-CD50-4E1C-BD87-33ED22451CB4}" destId="{38B076C1-7CA7-464D-BF88-37049BC5F73C}" srcOrd="0" destOrd="0" parTransId="{89E7D8C7-08C2-4BC6-ADBF-ACB6E15E7727}" sibTransId="{0113E468-B567-4845-91A8-1531A6EC134E}"/>
    <dgm:cxn modelId="{D9C1F518-47CD-084C-9367-A66D59A85C01}" type="presOf" srcId="{24C736B0-C4EA-4A5F-BB4A-F84B977C2B13}" destId="{B3E168C4-AEA9-407F-8C10-6B41345EBF47}" srcOrd="1" destOrd="0" presId="urn:microsoft.com/office/officeart/2005/8/layout/hierarchy3"/>
    <dgm:cxn modelId="{B19CB40D-52EE-422F-BBF1-5F4F9847C594}" srcId="{82F1749E-5D44-4B72-9D65-DD23485E3903}" destId="{24C736B0-C4EA-4A5F-BB4A-F84B977C2B13}" srcOrd="2" destOrd="0" parTransId="{DACF70BD-6AF1-4C7A-9F1F-239DC6DFA0D6}" sibTransId="{4BCE289A-79A5-4E6B-8D0E-D57D028602AB}"/>
    <dgm:cxn modelId="{888E05FD-6B2C-DE43-8C80-93E8125A52B2}" type="presOf" srcId="{5A47A1D0-55DB-4745-A05D-6047592BC71E}" destId="{4316E001-AB08-4670-BA78-70EB62C6DB74}" srcOrd="0" destOrd="0" presId="urn:microsoft.com/office/officeart/2005/8/layout/hierarchy3"/>
    <dgm:cxn modelId="{088FAE3D-38FD-664C-A305-E3EF4F7FB208}" type="presOf" srcId="{24C736B0-C4EA-4A5F-BB4A-F84B977C2B13}" destId="{C1694516-CCA9-4231-BC29-87655DE173D3}" srcOrd="0" destOrd="0" presId="urn:microsoft.com/office/officeart/2005/8/layout/hierarchy3"/>
    <dgm:cxn modelId="{3DD45F72-6E9A-B440-8B2E-3FD539927068}" type="presOf" srcId="{59FB9437-8DB6-487C-93E5-039B97636C7A}" destId="{1A96BBE2-3D3F-491E-B91A-7FE76113CB75}" srcOrd="0" destOrd="0" presId="urn:microsoft.com/office/officeart/2005/8/layout/hierarchy3"/>
    <dgm:cxn modelId="{960135F4-184E-0A46-AD2A-19A58F2C32FB}" type="presOf" srcId="{E2094B91-E28E-4994-BEBC-0775AA8A892C}" destId="{B826798B-5005-4A53-8E55-9CD1557A2AEE}" srcOrd="0" destOrd="0" presId="urn:microsoft.com/office/officeart/2005/8/layout/hierarchy3"/>
    <dgm:cxn modelId="{33941DA4-BE70-7E43-8CD4-DC54610F9238}" type="presOf" srcId="{82F1749E-5D44-4B72-9D65-DD23485E3903}" destId="{0C13ABFD-B968-49A7-8AFC-FD35F4FCDDBA}" srcOrd="0" destOrd="0" presId="urn:microsoft.com/office/officeart/2005/8/layout/hierarchy3"/>
    <dgm:cxn modelId="{756EC476-5DA4-8B4A-B53C-964772A233AC}" type="presParOf" srcId="{0C13ABFD-B968-49A7-8AFC-FD35F4FCDDBA}" destId="{319A37FA-2685-47BD-AB0D-754C8F50E509}" srcOrd="0" destOrd="0" presId="urn:microsoft.com/office/officeart/2005/8/layout/hierarchy3"/>
    <dgm:cxn modelId="{27C044CE-2F69-A34F-9844-1CBBFD2CD2F8}" type="presParOf" srcId="{319A37FA-2685-47BD-AB0D-754C8F50E509}" destId="{7CAA8228-2CD2-43DC-84D0-9EB86A321BEE}" srcOrd="0" destOrd="0" presId="urn:microsoft.com/office/officeart/2005/8/layout/hierarchy3"/>
    <dgm:cxn modelId="{5D122A11-5C1E-4545-BF9A-75B13FE87E3B}" type="presParOf" srcId="{7CAA8228-2CD2-43DC-84D0-9EB86A321BEE}" destId="{1A96BBE2-3D3F-491E-B91A-7FE76113CB75}" srcOrd="0" destOrd="0" presId="urn:microsoft.com/office/officeart/2005/8/layout/hierarchy3"/>
    <dgm:cxn modelId="{73519DB8-09DA-7444-8D96-ACC0E13112AB}" type="presParOf" srcId="{7CAA8228-2CD2-43DC-84D0-9EB86A321BEE}" destId="{3D9C2E2A-2BBB-4CC3-8A99-69FE9F0F57DE}" srcOrd="1" destOrd="0" presId="urn:microsoft.com/office/officeart/2005/8/layout/hierarchy3"/>
    <dgm:cxn modelId="{9BBA0E42-68A1-1B41-930A-639A5AC522A8}" type="presParOf" srcId="{319A37FA-2685-47BD-AB0D-754C8F50E509}" destId="{BFBFFCD3-F2B3-4A77-8649-02937DF2D319}" srcOrd="1" destOrd="0" presId="urn:microsoft.com/office/officeart/2005/8/layout/hierarchy3"/>
    <dgm:cxn modelId="{04DF99B2-09FE-B749-8336-BBEE098BC135}" type="presParOf" srcId="{BFBFFCD3-F2B3-4A77-8649-02937DF2D319}" destId="{C001FA82-89A4-45EE-A37C-8D5B5A5A5543}" srcOrd="0" destOrd="0" presId="urn:microsoft.com/office/officeart/2005/8/layout/hierarchy3"/>
    <dgm:cxn modelId="{961DE761-F6DB-A442-A9CB-364CE6AE2D03}" type="presParOf" srcId="{BFBFFCD3-F2B3-4A77-8649-02937DF2D319}" destId="{BF0CAAC9-11AC-42F4-8462-AF9874B7F44F}" srcOrd="1" destOrd="0" presId="urn:microsoft.com/office/officeart/2005/8/layout/hierarchy3"/>
    <dgm:cxn modelId="{2D164FEB-C046-004C-BD08-82D4A5B5E2BE}" type="presParOf" srcId="{0C13ABFD-B968-49A7-8AFC-FD35F4FCDDBA}" destId="{AFD44E75-36DE-4EA1-AEBF-D4459215F55D}" srcOrd="1" destOrd="0" presId="urn:microsoft.com/office/officeart/2005/8/layout/hierarchy3"/>
    <dgm:cxn modelId="{5062CC78-3AC9-F544-ADEE-65B288926104}" type="presParOf" srcId="{AFD44E75-36DE-4EA1-AEBF-D4459215F55D}" destId="{43F4967C-9FF8-4EB4-BA76-2085BC3ACC07}" srcOrd="0" destOrd="0" presId="urn:microsoft.com/office/officeart/2005/8/layout/hierarchy3"/>
    <dgm:cxn modelId="{00B37CAD-C5F7-2F47-8449-162C7BD91EB5}" type="presParOf" srcId="{43F4967C-9FF8-4EB4-BA76-2085BC3ACC07}" destId="{0E838A87-2B0B-41E1-9399-3053FC05F00D}" srcOrd="0" destOrd="0" presId="urn:microsoft.com/office/officeart/2005/8/layout/hierarchy3"/>
    <dgm:cxn modelId="{2746095E-431E-FD44-AA34-75E52F1AB665}" type="presParOf" srcId="{43F4967C-9FF8-4EB4-BA76-2085BC3ACC07}" destId="{0E8EAD27-30EC-42E1-AFAD-5AABF7FDCF3B}" srcOrd="1" destOrd="0" presId="urn:microsoft.com/office/officeart/2005/8/layout/hierarchy3"/>
    <dgm:cxn modelId="{FE27E3CA-676B-CB49-9257-8351E4332EA9}" type="presParOf" srcId="{AFD44E75-36DE-4EA1-AEBF-D4459215F55D}" destId="{F1DA2FA5-B619-425D-86B9-B3E8A9827456}" srcOrd="1" destOrd="0" presId="urn:microsoft.com/office/officeart/2005/8/layout/hierarchy3"/>
    <dgm:cxn modelId="{295234FC-28EE-4741-B722-B19DAC2344F4}" type="presParOf" srcId="{F1DA2FA5-B619-425D-86B9-B3E8A9827456}" destId="{E92562B0-021C-4C94-B4D9-70158B613E55}" srcOrd="0" destOrd="0" presId="urn:microsoft.com/office/officeart/2005/8/layout/hierarchy3"/>
    <dgm:cxn modelId="{8AABCE2A-2745-D04E-BB32-E5F8061631E7}" type="presParOf" srcId="{F1DA2FA5-B619-425D-86B9-B3E8A9827456}" destId="{E2E3492E-3FBC-43A0-80FE-4EE87C71F11E}" srcOrd="1" destOrd="0" presId="urn:microsoft.com/office/officeart/2005/8/layout/hierarchy3"/>
    <dgm:cxn modelId="{83EE9DC1-13B6-A04C-A800-FCC04EC3A1A0}" type="presParOf" srcId="{0C13ABFD-B968-49A7-8AFC-FD35F4FCDDBA}" destId="{1B106511-D1DC-4F4A-85AE-1512E444D49D}" srcOrd="2" destOrd="0" presId="urn:microsoft.com/office/officeart/2005/8/layout/hierarchy3"/>
    <dgm:cxn modelId="{06B662C1-A1F8-594C-956E-273E3250D90B}" type="presParOf" srcId="{1B106511-D1DC-4F4A-85AE-1512E444D49D}" destId="{49BDF471-7A2D-4916-ADC8-BD4A7964A09F}" srcOrd="0" destOrd="0" presId="urn:microsoft.com/office/officeart/2005/8/layout/hierarchy3"/>
    <dgm:cxn modelId="{F821CB6B-344E-0645-8D4B-82AA819C6AF0}" type="presParOf" srcId="{49BDF471-7A2D-4916-ADC8-BD4A7964A09F}" destId="{C1694516-CCA9-4231-BC29-87655DE173D3}" srcOrd="0" destOrd="0" presId="urn:microsoft.com/office/officeart/2005/8/layout/hierarchy3"/>
    <dgm:cxn modelId="{0A607901-EAFF-D340-9985-4AD7A3C95419}" type="presParOf" srcId="{49BDF471-7A2D-4916-ADC8-BD4A7964A09F}" destId="{B3E168C4-AEA9-407F-8C10-6B41345EBF47}" srcOrd="1" destOrd="0" presId="urn:microsoft.com/office/officeart/2005/8/layout/hierarchy3"/>
    <dgm:cxn modelId="{ED9A476A-7589-5A4D-AAF8-8D96714EC363}" type="presParOf" srcId="{1B106511-D1DC-4F4A-85AE-1512E444D49D}" destId="{7C7CF49B-3B06-405C-B8A6-BC6DFC1BC105}" srcOrd="1" destOrd="0" presId="urn:microsoft.com/office/officeart/2005/8/layout/hierarchy3"/>
    <dgm:cxn modelId="{F8DB0364-8EE1-9448-8524-E1D92805362B}" type="presParOf" srcId="{7C7CF49B-3B06-405C-B8A6-BC6DFC1BC105}" destId="{4316E001-AB08-4670-BA78-70EB62C6DB74}" srcOrd="0" destOrd="0" presId="urn:microsoft.com/office/officeart/2005/8/layout/hierarchy3"/>
    <dgm:cxn modelId="{E5555B96-44C6-144D-8242-712068401169}" type="presParOf" srcId="{7C7CF49B-3B06-405C-B8A6-BC6DFC1BC105}" destId="{B826798B-5005-4A53-8E55-9CD1557A2AEE}" srcOrd="1" destOrd="0" presId="urn:microsoft.com/office/officeart/2005/8/layout/hierarchy3"/>
    <dgm:cxn modelId="{381FF769-9659-0A49-A19F-A3D521D5D93B}" type="presParOf" srcId="{7C7CF49B-3B06-405C-B8A6-BC6DFC1BC105}" destId="{91543828-7F58-40E5-9DAC-14403F4740A4}" srcOrd="2" destOrd="0" presId="urn:microsoft.com/office/officeart/2005/8/layout/hierarchy3"/>
    <dgm:cxn modelId="{984CB9BC-A72E-3D43-890C-D25ACDD2CDF0}" type="presParOf" srcId="{7C7CF49B-3B06-405C-B8A6-BC6DFC1BC105}" destId="{C1D7AA2B-7BB7-4BC2-95C2-667280E418CA}" srcOrd="3" destOrd="0" presId="urn:microsoft.com/office/officeart/2005/8/layout/hierarchy3"/>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7DA-A6DC-4643-93EF-B7CC05E363BC}"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96B0A133-A4CB-4F7F-B9D7-6668302B4E37}">
      <dgm:prSet phldrT="[Text]"/>
      <dgm:spPr/>
      <dgm:t>
        <a:bodyPr/>
        <a:lstStyle/>
        <a:p>
          <a:r>
            <a:rPr lang="en-US" dirty="0" smtClean="0"/>
            <a:t>12 SM</a:t>
          </a:r>
          <a:endParaRPr lang="en-US" dirty="0"/>
        </a:p>
      </dgm:t>
    </dgm:pt>
    <dgm:pt modelId="{E9B5EEEC-7F66-40B8-95AC-42A9AB16DF7D}" type="parTrans" cxnId="{0176E1BF-7C96-4258-989B-A29528D3DDBD}">
      <dgm:prSet/>
      <dgm:spPr/>
      <dgm:t>
        <a:bodyPr/>
        <a:lstStyle/>
        <a:p>
          <a:endParaRPr lang="en-US"/>
        </a:p>
      </dgm:t>
    </dgm:pt>
    <dgm:pt modelId="{66E6D9BC-8F23-45E9-A18A-FD4A387B1190}" type="sibTrans" cxnId="{0176E1BF-7C96-4258-989B-A29528D3DDBD}">
      <dgm:prSet/>
      <dgm:spPr/>
      <dgm:t>
        <a:bodyPr/>
        <a:lstStyle/>
        <a:p>
          <a:endParaRPr lang="en-US"/>
        </a:p>
      </dgm:t>
    </dgm:pt>
    <dgm:pt modelId="{CEB7863A-0612-47CD-9516-C2AEACEA3BDD}">
      <dgm:prSet phldrT="[Text]" custT="1"/>
      <dgm:spPr/>
      <dgm:t>
        <a:bodyPr/>
        <a:lstStyle/>
        <a:p>
          <a:r>
            <a:rPr lang="en-US" sz="2400" dirty="0" err="1" smtClean="0"/>
            <a:t>Penemuan</a:t>
          </a:r>
          <a:r>
            <a:rPr lang="en-US" sz="2400" dirty="0" smtClean="0"/>
            <a:t> </a:t>
          </a:r>
          <a:r>
            <a:rPr lang="en-US" sz="2400" dirty="0" err="1" smtClean="0"/>
            <a:t>kamera</a:t>
          </a:r>
          <a:r>
            <a:rPr lang="en-US" sz="2400" dirty="0" smtClean="0"/>
            <a:t> </a:t>
          </a:r>
          <a:r>
            <a:rPr lang="en-US" sz="2400" dirty="0" err="1" smtClean="0"/>
            <a:t>Obscura</a:t>
          </a:r>
          <a:endParaRPr lang="en-US" sz="2400" dirty="0"/>
        </a:p>
      </dgm:t>
    </dgm:pt>
    <dgm:pt modelId="{3C8F91D6-D79C-497A-B5C7-A2D953E1B6CC}" type="parTrans" cxnId="{C104B404-0B4A-4166-B2CA-9D908594A4F7}">
      <dgm:prSet/>
      <dgm:spPr/>
      <dgm:t>
        <a:bodyPr/>
        <a:lstStyle/>
        <a:p>
          <a:endParaRPr lang="en-US"/>
        </a:p>
      </dgm:t>
    </dgm:pt>
    <dgm:pt modelId="{3B7D7CDE-6175-4924-B21C-0C8C733D7DD6}" type="sibTrans" cxnId="{C104B404-0B4A-4166-B2CA-9D908594A4F7}">
      <dgm:prSet/>
      <dgm:spPr/>
      <dgm:t>
        <a:bodyPr/>
        <a:lstStyle/>
        <a:p>
          <a:endParaRPr lang="en-US"/>
        </a:p>
      </dgm:t>
    </dgm:pt>
    <dgm:pt modelId="{EF40E9FC-6803-4B9A-8AD4-16C3C3957FBB}">
      <dgm:prSet phldrT="[Text]"/>
      <dgm:spPr/>
      <dgm:t>
        <a:bodyPr/>
        <a:lstStyle/>
        <a:p>
          <a:r>
            <a:rPr lang="en-US" dirty="0" smtClean="0"/>
            <a:t>1839</a:t>
          </a:r>
          <a:endParaRPr lang="en-US" dirty="0"/>
        </a:p>
      </dgm:t>
    </dgm:pt>
    <dgm:pt modelId="{347E74CB-C708-42D6-A37B-C0384B419977}" type="parTrans" cxnId="{3B109A28-54C0-4D01-8270-817DA9F8BE62}">
      <dgm:prSet/>
      <dgm:spPr/>
      <dgm:t>
        <a:bodyPr/>
        <a:lstStyle/>
        <a:p>
          <a:endParaRPr lang="en-US"/>
        </a:p>
      </dgm:t>
    </dgm:pt>
    <dgm:pt modelId="{A6596BEC-4C40-405A-9678-121BB2240D05}" type="sibTrans" cxnId="{3B109A28-54C0-4D01-8270-817DA9F8BE62}">
      <dgm:prSet/>
      <dgm:spPr/>
      <dgm:t>
        <a:bodyPr/>
        <a:lstStyle/>
        <a:p>
          <a:endParaRPr lang="en-US"/>
        </a:p>
      </dgm:t>
    </dgm:pt>
    <dgm:pt modelId="{87A1824C-D362-44BD-934B-FB45F7569842}">
      <dgm:prSet phldrT="[Text]" custT="1"/>
      <dgm:spPr/>
      <dgm:t>
        <a:bodyPr/>
        <a:lstStyle/>
        <a:p>
          <a:r>
            <a:rPr lang="en-US" sz="2400" dirty="0" err="1" smtClean="0"/>
            <a:t>Penemuan</a:t>
          </a:r>
          <a:r>
            <a:rPr lang="en-US" sz="2400" dirty="0" smtClean="0"/>
            <a:t> </a:t>
          </a:r>
          <a:r>
            <a:rPr lang="en-US" sz="2400" dirty="0" err="1" smtClean="0"/>
            <a:t>kamera</a:t>
          </a:r>
          <a:r>
            <a:rPr lang="en-US" sz="2400" dirty="0" smtClean="0"/>
            <a:t> plat </a:t>
          </a:r>
          <a:r>
            <a:rPr lang="en-US" sz="2400" dirty="0" err="1" smtClean="0"/>
            <a:t>logam</a:t>
          </a:r>
          <a:endParaRPr lang="en-US" sz="2400" dirty="0"/>
        </a:p>
      </dgm:t>
    </dgm:pt>
    <dgm:pt modelId="{E36F4C6A-7ACB-43A8-BAE2-DF61CA6E5B23}" type="parTrans" cxnId="{1A9478A2-2372-40FF-8119-0F770838A80D}">
      <dgm:prSet/>
      <dgm:spPr/>
      <dgm:t>
        <a:bodyPr/>
        <a:lstStyle/>
        <a:p>
          <a:endParaRPr lang="en-US"/>
        </a:p>
      </dgm:t>
    </dgm:pt>
    <dgm:pt modelId="{509F233B-A883-4B18-A72E-488335D08A93}" type="sibTrans" cxnId="{1A9478A2-2372-40FF-8119-0F770838A80D}">
      <dgm:prSet/>
      <dgm:spPr/>
      <dgm:t>
        <a:bodyPr/>
        <a:lstStyle/>
        <a:p>
          <a:endParaRPr lang="en-US"/>
        </a:p>
      </dgm:t>
    </dgm:pt>
    <dgm:pt modelId="{9CB462B3-DDDD-4AF8-9C23-2C93149765BE}">
      <dgm:prSet phldrT="[Text]"/>
      <dgm:spPr/>
      <dgm:t>
        <a:bodyPr/>
        <a:lstStyle/>
        <a:p>
          <a:r>
            <a:rPr lang="en-US" dirty="0" smtClean="0"/>
            <a:t>1888 / </a:t>
          </a:r>
          <a:r>
            <a:rPr lang="en-US" dirty="0" err="1" smtClean="0"/>
            <a:t>awal</a:t>
          </a:r>
          <a:r>
            <a:rPr lang="en-US" dirty="0" smtClean="0"/>
            <a:t> </a:t>
          </a:r>
          <a:r>
            <a:rPr lang="en-US" dirty="0" err="1" smtClean="0"/>
            <a:t>abad</a:t>
          </a:r>
          <a:r>
            <a:rPr lang="en-US" dirty="0" smtClean="0"/>
            <a:t> 20</a:t>
          </a:r>
          <a:endParaRPr lang="en-US" dirty="0"/>
        </a:p>
      </dgm:t>
    </dgm:pt>
    <dgm:pt modelId="{936C3D4D-1650-42CA-BF91-BF9067A97537}" type="parTrans" cxnId="{3051C508-6571-4815-9CB5-B3970E517DC9}">
      <dgm:prSet/>
      <dgm:spPr/>
      <dgm:t>
        <a:bodyPr/>
        <a:lstStyle/>
        <a:p>
          <a:endParaRPr lang="en-US"/>
        </a:p>
      </dgm:t>
    </dgm:pt>
    <dgm:pt modelId="{04BF8139-C466-4091-A399-74C69B0E8E21}" type="sibTrans" cxnId="{3051C508-6571-4815-9CB5-B3970E517DC9}">
      <dgm:prSet/>
      <dgm:spPr/>
      <dgm:t>
        <a:bodyPr/>
        <a:lstStyle/>
        <a:p>
          <a:endParaRPr lang="en-US"/>
        </a:p>
      </dgm:t>
    </dgm:pt>
    <dgm:pt modelId="{A6DB7E20-D672-408D-ABCA-946EDF3B4E11}">
      <dgm:prSet phldrT="[Text]" custT="1"/>
      <dgm:spPr/>
      <dgm:t>
        <a:bodyPr/>
        <a:lstStyle/>
        <a:p>
          <a:r>
            <a:rPr lang="en-US" sz="2400" dirty="0" err="1" smtClean="0"/>
            <a:t>Penggunaan</a:t>
          </a:r>
          <a:r>
            <a:rPr lang="en-US" sz="2400" dirty="0" smtClean="0"/>
            <a:t> film</a:t>
          </a:r>
          <a:endParaRPr lang="en-US" sz="2400" dirty="0"/>
        </a:p>
      </dgm:t>
    </dgm:pt>
    <dgm:pt modelId="{E854D960-E124-44F4-B8E2-E5FA912485E9}" type="parTrans" cxnId="{15E50D61-E383-4908-9C13-806E074467C5}">
      <dgm:prSet/>
      <dgm:spPr/>
      <dgm:t>
        <a:bodyPr/>
        <a:lstStyle/>
        <a:p>
          <a:endParaRPr lang="en-US"/>
        </a:p>
      </dgm:t>
    </dgm:pt>
    <dgm:pt modelId="{414EE8D8-58BC-45A2-8903-DFAFE2C95668}" type="sibTrans" cxnId="{15E50D61-E383-4908-9C13-806E074467C5}">
      <dgm:prSet/>
      <dgm:spPr/>
      <dgm:t>
        <a:bodyPr/>
        <a:lstStyle/>
        <a:p>
          <a:endParaRPr lang="en-US"/>
        </a:p>
      </dgm:t>
    </dgm:pt>
    <dgm:pt modelId="{F66F900F-8BB2-4282-913D-7E3613CB7147}">
      <dgm:prSet phldrT="[Text]"/>
      <dgm:spPr/>
      <dgm:t>
        <a:bodyPr/>
        <a:lstStyle/>
        <a:p>
          <a:r>
            <a:rPr lang="en-US" dirty="0" err="1" smtClean="0"/>
            <a:t>Awal</a:t>
          </a:r>
          <a:r>
            <a:rPr lang="en-US" dirty="0" smtClean="0"/>
            <a:t> </a:t>
          </a:r>
          <a:r>
            <a:rPr lang="en-US" dirty="0" err="1" smtClean="0"/>
            <a:t>abad</a:t>
          </a:r>
          <a:r>
            <a:rPr lang="en-US" dirty="0" smtClean="0"/>
            <a:t> 21</a:t>
          </a:r>
          <a:endParaRPr lang="en-US" dirty="0"/>
        </a:p>
      </dgm:t>
    </dgm:pt>
    <dgm:pt modelId="{16C4F68C-8415-4C6F-9C10-5732CBC0FE50}" type="parTrans" cxnId="{19AFBC47-07AD-4DE3-907C-69B4E45EC89B}">
      <dgm:prSet/>
      <dgm:spPr/>
      <dgm:t>
        <a:bodyPr/>
        <a:lstStyle/>
        <a:p>
          <a:endParaRPr lang="en-US"/>
        </a:p>
      </dgm:t>
    </dgm:pt>
    <dgm:pt modelId="{27AD69B5-9DA0-4AF1-BEDC-64B3CF5D05B8}" type="sibTrans" cxnId="{19AFBC47-07AD-4DE3-907C-69B4E45EC89B}">
      <dgm:prSet/>
      <dgm:spPr/>
      <dgm:t>
        <a:bodyPr/>
        <a:lstStyle/>
        <a:p>
          <a:endParaRPr lang="en-US"/>
        </a:p>
      </dgm:t>
    </dgm:pt>
    <dgm:pt modelId="{6985DF1E-D9FD-44D9-9C80-C701506185A6}">
      <dgm:prSet phldrT="[Text]" custT="1"/>
      <dgm:spPr/>
      <dgm:t>
        <a:bodyPr/>
        <a:lstStyle/>
        <a:p>
          <a:r>
            <a:rPr lang="en-US" sz="2400" dirty="0" err="1" smtClean="0"/>
            <a:t>Penggunaan</a:t>
          </a:r>
          <a:r>
            <a:rPr lang="en-US" sz="2400" dirty="0" smtClean="0"/>
            <a:t> film </a:t>
          </a:r>
          <a:r>
            <a:rPr lang="en-US" sz="2400" dirty="0" err="1" smtClean="0"/>
            <a:t>elektronik</a:t>
          </a:r>
          <a:r>
            <a:rPr lang="en-US" sz="2400" dirty="0" smtClean="0"/>
            <a:t>/</a:t>
          </a:r>
          <a:r>
            <a:rPr lang="en-US" sz="2400" dirty="0" err="1" smtClean="0"/>
            <a:t>kamera</a:t>
          </a:r>
          <a:r>
            <a:rPr lang="en-US" sz="2400" dirty="0" smtClean="0"/>
            <a:t> digital</a:t>
          </a:r>
          <a:endParaRPr lang="en-US" sz="4300" dirty="0"/>
        </a:p>
      </dgm:t>
    </dgm:pt>
    <dgm:pt modelId="{D70F865E-A23B-4504-B507-C13FF02FF11F}" type="parTrans" cxnId="{8DBCC72A-697F-46E7-B49E-DE3E9B029466}">
      <dgm:prSet/>
      <dgm:spPr/>
      <dgm:t>
        <a:bodyPr/>
        <a:lstStyle/>
        <a:p>
          <a:endParaRPr lang="en-US"/>
        </a:p>
      </dgm:t>
    </dgm:pt>
    <dgm:pt modelId="{72715489-E41C-4F35-B923-CE5F417692F2}" type="sibTrans" cxnId="{8DBCC72A-697F-46E7-B49E-DE3E9B029466}">
      <dgm:prSet/>
      <dgm:spPr/>
      <dgm:t>
        <a:bodyPr/>
        <a:lstStyle/>
        <a:p>
          <a:endParaRPr lang="en-US"/>
        </a:p>
      </dgm:t>
    </dgm:pt>
    <dgm:pt modelId="{255BA624-02A6-4AF7-8D8E-A009D9616B37}" type="pres">
      <dgm:prSet presAssocID="{6B8107DA-A6DC-4643-93EF-B7CC05E363BC}" presName="Name0" presStyleCnt="0">
        <dgm:presLayoutVars>
          <dgm:dir/>
          <dgm:animLvl val="lvl"/>
          <dgm:resizeHandles val="exact"/>
        </dgm:presLayoutVars>
      </dgm:prSet>
      <dgm:spPr/>
      <dgm:t>
        <a:bodyPr/>
        <a:lstStyle/>
        <a:p>
          <a:endParaRPr lang="en-US"/>
        </a:p>
      </dgm:t>
    </dgm:pt>
    <dgm:pt modelId="{C38C3195-8867-4A2B-AF61-C7C5DB5D4697}" type="pres">
      <dgm:prSet presAssocID="{96B0A133-A4CB-4F7F-B9D7-6668302B4E37}" presName="linNode" presStyleCnt="0"/>
      <dgm:spPr/>
    </dgm:pt>
    <dgm:pt modelId="{91E79667-4072-48D2-A097-5F87F913FCDA}" type="pres">
      <dgm:prSet presAssocID="{96B0A133-A4CB-4F7F-B9D7-6668302B4E37}" presName="parentText" presStyleLbl="node1" presStyleIdx="0" presStyleCnt="4" custScaleY="12829">
        <dgm:presLayoutVars>
          <dgm:chMax val="1"/>
          <dgm:bulletEnabled val="1"/>
        </dgm:presLayoutVars>
      </dgm:prSet>
      <dgm:spPr/>
      <dgm:t>
        <a:bodyPr/>
        <a:lstStyle/>
        <a:p>
          <a:endParaRPr lang="en-US"/>
        </a:p>
      </dgm:t>
    </dgm:pt>
    <dgm:pt modelId="{F6A2115C-0D1D-487F-A221-862306F34B05}" type="pres">
      <dgm:prSet presAssocID="{96B0A133-A4CB-4F7F-B9D7-6668302B4E37}" presName="descendantText" presStyleLbl="alignAccFollowNode1" presStyleIdx="0" presStyleCnt="4" custScaleY="23202">
        <dgm:presLayoutVars>
          <dgm:bulletEnabled val="1"/>
        </dgm:presLayoutVars>
      </dgm:prSet>
      <dgm:spPr/>
      <dgm:t>
        <a:bodyPr/>
        <a:lstStyle/>
        <a:p>
          <a:endParaRPr lang="en-US"/>
        </a:p>
      </dgm:t>
    </dgm:pt>
    <dgm:pt modelId="{B12AD7DC-431D-4332-9DB9-D9487AFA6D87}" type="pres">
      <dgm:prSet presAssocID="{66E6D9BC-8F23-45E9-A18A-FD4A387B1190}" presName="sp" presStyleCnt="0"/>
      <dgm:spPr/>
    </dgm:pt>
    <dgm:pt modelId="{C602DE41-1AF6-4EAA-9605-F03227119706}" type="pres">
      <dgm:prSet presAssocID="{EF40E9FC-6803-4B9A-8AD4-16C3C3957FBB}" presName="linNode" presStyleCnt="0"/>
      <dgm:spPr/>
    </dgm:pt>
    <dgm:pt modelId="{C6F34F73-4A8F-4426-BB49-579152C7982C}" type="pres">
      <dgm:prSet presAssocID="{EF40E9FC-6803-4B9A-8AD4-16C3C3957FBB}" presName="parentText" presStyleLbl="node1" presStyleIdx="1" presStyleCnt="4" custScaleY="15007">
        <dgm:presLayoutVars>
          <dgm:chMax val="1"/>
          <dgm:bulletEnabled val="1"/>
        </dgm:presLayoutVars>
      </dgm:prSet>
      <dgm:spPr/>
      <dgm:t>
        <a:bodyPr/>
        <a:lstStyle/>
        <a:p>
          <a:endParaRPr lang="en-US"/>
        </a:p>
      </dgm:t>
    </dgm:pt>
    <dgm:pt modelId="{A7F6169B-9769-4A1F-9C06-4863F6661217}" type="pres">
      <dgm:prSet presAssocID="{EF40E9FC-6803-4B9A-8AD4-16C3C3957FBB}" presName="descendantText" presStyleLbl="alignAccFollowNode1" presStyleIdx="1" presStyleCnt="4" custScaleY="23309">
        <dgm:presLayoutVars>
          <dgm:bulletEnabled val="1"/>
        </dgm:presLayoutVars>
      </dgm:prSet>
      <dgm:spPr/>
      <dgm:t>
        <a:bodyPr/>
        <a:lstStyle/>
        <a:p>
          <a:endParaRPr lang="en-US"/>
        </a:p>
      </dgm:t>
    </dgm:pt>
    <dgm:pt modelId="{8AA51DA2-16B2-4ACC-88D3-846D5EEC42AE}" type="pres">
      <dgm:prSet presAssocID="{A6596BEC-4C40-405A-9678-121BB2240D05}" presName="sp" presStyleCnt="0"/>
      <dgm:spPr/>
    </dgm:pt>
    <dgm:pt modelId="{5FDF9676-C65F-48BC-A35E-D5F9B89A98E6}" type="pres">
      <dgm:prSet presAssocID="{9CB462B3-DDDD-4AF8-9C23-2C93149765BE}" presName="linNode" presStyleCnt="0"/>
      <dgm:spPr/>
    </dgm:pt>
    <dgm:pt modelId="{F960C3BA-442E-4A20-BAA1-4555CD4F8E20}" type="pres">
      <dgm:prSet presAssocID="{9CB462B3-DDDD-4AF8-9C23-2C93149765BE}" presName="parentText" presStyleLbl="node1" presStyleIdx="2" presStyleCnt="4" custScaleY="18368">
        <dgm:presLayoutVars>
          <dgm:chMax val="1"/>
          <dgm:bulletEnabled val="1"/>
        </dgm:presLayoutVars>
      </dgm:prSet>
      <dgm:spPr/>
      <dgm:t>
        <a:bodyPr/>
        <a:lstStyle/>
        <a:p>
          <a:endParaRPr lang="en-US"/>
        </a:p>
      </dgm:t>
    </dgm:pt>
    <dgm:pt modelId="{15242263-8156-4D80-80B9-36E9D78E6070}" type="pres">
      <dgm:prSet presAssocID="{9CB462B3-DDDD-4AF8-9C23-2C93149765BE}" presName="descendantText" presStyleLbl="alignAccFollowNode1" presStyleIdx="2" presStyleCnt="4" custScaleY="18220">
        <dgm:presLayoutVars>
          <dgm:bulletEnabled val="1"/>
        </dgm:presLayoutVars>
      </dgm:prSet>
      <dgm:spPr/>
      <dgm:t>
        <a:bodyPr/>
        <a:lstStyle/>
        <a:p>
          <a:endParaRPr lang="en-US"/>
        </a:p>
      </dgm:t>
    </dgm:pt>
    <dgm:pt modelId="{A7050C13-D0CA-47B7-B9E3-02463D6880CE}" type="pres">
      <dgm:prSet presAssocID="{04BF8139-C466-4091-A399-74C69B0E8E21}" presName="sp" presStyleCnt="0"/>
      <dgm:spPr/>
    </dgm:pt>
    <dgm:pt modelId="{654A2F25-EBF0-4E4C-B36D-9A9D672A2B40}" type="pres">
      <dgm:prSet presAssocID="{F66F900F-8BB2-4282-913D-7E3613CB7147}" presName="linNode" presStyleCnt="0"/>
      <dgm:spPr/>
    </dgm:pt>
    <dgm:pt modelId="{C00587E9-B447-48DA-B596-4F30ACB198B9}" type="pres">
      <dgm:prSet presAssocID="{F66F900F-8BB2-4282-913D-7E3613CB7147}" presName="parentText" presStyleLbl="node1" presStyleIdx="3" presStyleCnt="4" custScaleY="15007">
        <dgm:presLayoutVars>
          <dgm:chMax val="1"/>
          <dgm:bulletEnabled val="1"/>
        </dgm:presLayoutVars>
      </dgm:prSet>
      <dgm:spPr/>
      <dgm:t>
        <a:bodyPr/>
        <a:lstStyle/>
        <a:p>
          <a:endParaRPr lang="en-US"/>
        </a:p>
      </dgm:t>
    </dgm:pt>
    <dgm:pt modelId="{631346E6-9ADC-47C3-94EC-10B8F655954A}" type="pres">
      <dgm:prSet presAssocID="{F66F900F-8BB2-4282-913D-7E3613CB7147}" presName="descendantText" presStyleLbl="alignAccFollowNode1" presStyleIdx="3" presStyleCnt="4" custScaleY="23309">
        <dgm:presLayoutVars>
          <dgm:bulletEnabled val="1"/>
        </dgm:presLayoutVars>
      </dgm:prSet>
      <dgm:spPr/>
      <dgm:t>
        <a:bodyPr/>
        <a:lstStyle/>
        <a:p>
          <a:endParaRPr lang="en-US"/>
        </a:p>
      </dgm:t>
    </dgm:pt>
  </dgm:ptLst>
  <dgm:cxnLst>
    <dgm:cxn modelId="{AAE3EE53-5695-E648-B885-DF8E8F7A66E4}" type="presOf" srcId="{87A1824C-D362-44BD-934B-FB45F7569842}" destId="{A7F6169B-9769-4A1F-9C06-4863F6661217}" srcOrd="0" destOrd="0" presId="urn:microsoft.com/office/officeart/2005/8/layout/vList5"/>
    <dgm:cxn modelId="{C104B404-0B4A-4166-B2CA-9D908594A4F7}" srcId="{96B0A133-A4CB-4F7F-B9D7-6668302B4E37}" destId="{CEB7863A-0612-47CD-9516-C2AEACEA3BDD}" srcOrd="0" destOrd="0" parTransId="{3C8F91D6-D79C-497A-B5C7-A2D953E1B6CC}" sibTransId="{3B7D7CDE-6175-4924-B21C-0C8C733D7DD6}"/>
    <dgm:cxn modelId="{3F75AB64-C37D-7C47-B110-1154AEC84739}" type="presOf" srcId="{EF40E9FC-6803-4B9A-8AD4-16C3C3957FBB}" destId="{C6F34F73-4A8F-4426-BB49-579152C7982C}" srcOrd="0" destOrd="0" presId="urn:microsoft.com/office/officeart/2005/8/layout/vList5"/>
    <dgm:cxn modelId="{8DBCC72A-697F-46E7-B49E-DE3E9B029466}" srcId="{F66F900F-8BB2-4282-913D-7E3613CB7147}" destId="{6985DF1E-D9FD-44D9-9C80-C701506185A6}" srcOrd="0" destOrd="0" parTransId="{D70F865E-A23B-4504-B507-C13FF02FF11F}" sibTransId="{72715489-E41C-4F35-B923-CE5F417692F2}"/>
    <dgm:cxn modelId="{C62DDF46-7476-0540-AF33-5A38D4037C17}" type="presOf" srcId="{F66F900F-8BB2-4282-913D-7E3613CB7147}" destId="{C00587E9-B447-48DA-B596-4F30ACB198B9}" srcOrd="0" destOrd="0" presId="urn:microsoft.com/office/officeart/2005/8/layout/vList5"/>
    <dgm:cxn modelId="{19AFBC47-07AD-4DE3-907C-69B4E45EC89B}" srcId="{6B8107DA-A6DC-4643-93EF-B7CC05E363BC}" destId="{F66F900F-8BB2-4282-913D-7E3613CB7147}" srcOrd="3" destOrd="0" parTransId="{16C4F68C-8415-4C6F-9C10-5732CBC0FE50}" sibTransId="{27AD69B5-9DA0-4AF1-BEDC-64B3CF5D05B8}"/>
    <dgm:cxn modelId="{1E0DEE9A-FA80-7349-ADED-01998C5AB224}" type="presOf" srcId="{96B0A133-A4CB-4F7F-B9D7-6668302B4E37}" destId="{91E79667-4072-48D2-A097-5F87F913FCDA}" srcOrd="0" destOrd="0" presId="urn:microsoft.com/office/officeart/2005/8/layout/vList5"/>
    <dgm:cxn modelId="{15E50D61-E383-4908-9C13-806E074467C5}" srcId="{9CB462B3-DDDD-4AF8-9C23-2C93149765BE}" destId="{A6DB7E20-D672-408D-ABCA-946EDF3B4E11}" srcOrd="0" destOrd="0" parTransId="{E854D960-E124-44F4-B8E2-E5FA912485E9}" sibTransId="{414EE8D8-58BC-45A2-8903-DFAFE2C95668}"/>
    <dgm:cxn modelId="{1F89DB6C-ADEB-6E4D-9A30-818569286DDC}" type="presOf" srcId="{CEB7863A-0612-47CD-9516-C2AEACEA3BDD}" destId="{F6A2115C-0D1D-487F-A221-862306F34B05}" srcOrd="0" destOrd="0" presId="urn:microsoft.com/office/officeart/2005/8/layout/vList5"/>
    <dgm:cxn modelId="{1A9478A2-2372-40FF-8119-0F770838A80D}" srcId="{EF40E9FC-6803-4B9A-8AD4-16C3C3957FBB}" destId="{87A1824C-D362-44BD-934B-FB45F7569842}" srcOrd="0" destOrd="0" parTransId="{E36F4C6A-7ACB-43A8-BAE2-DF61CA6E5B23}" sibTransId="{509F233B-A883-4B18-A72E-488335D08A93}"/>
    <dgm:cxn modelId="{8A63A334-5C27-D847-BA4F-21C36CEAC605}" type="presOf" srcId="{6985DF1E-D9FD-44D9-9C80-C701506185A6}" destId="{631346E6-9ADC-47C3-94EC-10B8F655954A}" srcOrd="0" destOrd="0" presId="urn:microsoft.com/office/officeart/2005/8/layout/vList5"/>
    <dgm:cxn modelId="{3051C508-6571-4815-9CB5-B3970E517DC9}" srcId="{6B8107DA-A6DC-4643-93EF-B7CC05E363BC}" destId="{9CB462B3-DDDD-4AF8-9C23-2C93149765BE}" srcOrd="2" destOrd="0" parTransId="{936C3D4D-1650-42CA-BF91-BF9067A97537}" sibTransId="{04BF8139-C466-4091-A399-74C69B0E8E21}"/>
    <dgm:cxn modelId="{3B109A28-54C0-4D01-8270-817DA9F8BE62}" srcId="{6B8107DA-A6DC-4643-93EF-B7CC05E363BC}" destId="{EF40E9FC-6803-4B9A-8AD4-16C3C3957FBB}" srcOrd="1" destOrd="0" parTransId="{347E74CB-C708-42D6-A37B-C0384B419977}" sibTransId="{A6596BEC-4C40-405A-9678-121BB2240D05}"/>
    <dgm:cxn modelId="{AE60614D-1891-C84B-8BD5-F80468C6D8B4}" type="presOf" srcId="{6B8107DA-A6DC-4643-93EF-B7CC05E363BC}" destId="{255BA624-02A6-4AF7-8D8E-A009D9616B37}" srcOrd="0" destOrd="0" presId="urn:microsoft.com/office/officeart/2005/8/layout/vList5"/>
    <dgm:cxn modelId="{0176E1BF-7C96-4258-989B-A29528D3DDBD}" srcId="{6B8107DA-A6DC-4643-93EF-B7CC05E363BC}" destId="{96B0A133-A4CB-4F7F-B9D7-6668302B4E37}" srcOrd="0" destOrd="0" parTransId="{E9B5EEEC-7F66-40B8-95AC-42A9AB16DF7D}" sibTransId="{66E6D9BC-8F23-45E9-A18A-FD4A387B1190}"/>
    <dgm:cxn modelId="{D8F5E1AA-5389-C743-A82A-FCD23BF408D9}" type="presOf" srcId="{A6DB7E20-D672-408D-ABCA-946EDF3B4E11}" destId="{15242263-8156-4D80-80B9-36E9D78E6070}" srcOrd="0" destOrd="0" presId="urn:microsoft.com/office/officeart/2005/8/layout/vList5"/>
    <dgm:cxn modelId="{EE871663-B45C-5044-9005-FD0CAD9552E5}" type="presOf" srcId="{9CB462B3-DDDD-4AF8-9C23-2C93149765BE}" destId="{F960C3BA-442E-4A20-BAA1-4555CD4F8E20}" srcOrd="0" destOrd="0" presId="urn:microsoft.com/office/officeart/2005/8/layout/vList5"/>
    <dgm:cxn modelId="{5C446854-1AF1-9146-B3E1-B55C6075177E}" type="presParOf" srcId="{255BA624-02A6-4AF7-8D8E-A009D9616B37}" destId="{C38C3195-8867-4A2B-AF61-C7C5DB5D4697}" srcOrd="0" destOrd="0" presId="urn:microsoft.com/office/officeart/2005/8/layout/vList5"/>
    <dgm:cxn modelId="{B213F043-F16D-944D-8878-87B2F1765FFE}" type="presParOf" srcId="{C38C3195-8867-4A2B-AF61-C7C5DB5D4697}" destId="{91E79667-4072-48D2-A097-5F87F913FCDA}" srcOrd="0" destOrd="0" presId="urn:microsoft.com/office/officeart/2005/8/layout/vList5"/>
    <dgm:cxn modelId="{AB6FA0E1-AFD4-9948-BDD4-36D3632D75EB}" type="presParOf" srcId="{C38C3195-8867-4A2B-AF61-C7C5DB5D4697}" destId="{F6A2115C-0D1D-487F-A221-862306F34B05}" srcOrd="1" destOrd="0" presId="urn:microsoft.com/office/officeart/2005/8/layout/vList5"/>
    <dgm:cxn modelId="{8046A127-0EA3-D74F-9246-D97393F0A4D2}" type="presParOf" srcId="{255BA624-02A6-4AF7-8D8E-A009D9616B37}" destId="{B12AD7DC-431D-4332-9DB9-D9487AFA6D87}" srcOrd="1" destOrd="0" presId="urn:microsoft.com/office/officeart/2005/8/layout/vList5"/>
    <dgm:cxn modelId="{54CBD725-EC60-8244-AB03-49797673D301}" type="presParOf" srcId="{255BA624-02A6-4AF7-8D8E-A009D9616B37}" destId="{C602DE41-1AF6-4EAA-9605-F03227119706}" srcOrd="2" destOrd="0" presId="urn:microsoft.com/office/officeart/2005/8/layout/vList5"/>
    <dgm:cxn modelId="{FEA6D359-890F-A642-B767-19394FECD4C8}" type="presParOf" srcId="{C602DE41-1AF6-4EAA-9605-F03227119706}" destId="{C6F34F73-4A8F-4426-BB49-579152C7982C}" srcOrd="0" destOrd="0" presId="urn:microsoft.com/office/officeart/2005/8/layout/vList5"/>
    <dgm:cxn modelId="{18092735-98AA-0144-A18F-67F8AB54C5CB}" type="presParOf" srcId="{C602DE41-1AF6-4EAA-9605-F03227119706}" destId="{A7F6169B-9769-4A1F-9C06-4863F6661217}" srcOrd="1" destOrd="0" presId="urn:microsoft.com/office/officeart/2005/8/layout/vList5"/>
    <dgm:cxn modelId="{7B7B7696-E6B4-E94A-B1CD-8D4A67C7F5FF}" type="presParOf" srcId="{255BA624-02A6-4AF7-8D8E-A009D9616B37}" destId="{8AA51DA2-16B2-4ACC-88D3-846D5EEC42AE}" srcOrd="3" destOrd="0" presId="urn:microsoft.com/office/officeart/2005/8/layout/vList5"/>
    <dgm:cxn modelId="{A233727E-1D6D-B749-8B16-A87FDC201225}" type="presParOf" srcId="{255BA624-02A6-4AF7-8D8E-A009D9616B37}" destId="{5FDF9676-C65F-48BC-A35E-D5F9B89A98E6}" srcOrd="4" destOrd="0" presId="urn:microsoft.com/office/officeart/2005/8/layout/vList5"/>
    <dgm:cxn modelId="{4611D07D-A3F7-0E48-93EE-076B2146E039}" type="presParOf" srcId="{5FDF9676-C65F-48BC-A35E-D5F9B89A98E6}" destId="{F960C3BA-442E-4A20-BAA1-4555CD4F8E20}" srcOrd="0" destOrd="0" presId="urn:microsoft.com/office/officeart/2005/8/layout/vList5"/>
    <dgm:cxn modelId="{973BCB8B-CF8F-AD47-940F-6145FAB58A43}" type="presParOf" srcId="{5FDF9676-C65F-48BC-A35E-D5F9B89A98E6}" destId="{15242263-8156-4D80-80B9-36E9D78E6070}" srcOrd="1" destOrd="0" presId="urn:microsoft.com/office/officeart/2005/8/layout/vList5"/>
    <dgm:cxn modelId="{26087B90-443D-2D43-9DF4-9DF4A219748E}" type="presParOf" srcId="{255BA624-02A6-4AF7-8D8E-A009D9616B37}" destId="{A7050C13-D0CA-47B7-B9E3-02463D6880CE}" srcOrd="5" destOrd="0" presId="urn:microsoft.com/office/officeart/2005/8/layout/vList5"/>
    <dgm:cxn modelId="{A7E95B26-3C49-3D48-833D-96C0D0E9C7F7}" type="presParOf" srcId="{255BA624-02A6-4AF7-8D8E-A009D9616B37}" destId="{654A2F25-EBF0-4E4C-B36D-9A9D672A2B40}" srcOrd="6" destOrd="0" presId="urn:microsoft.com/office/officeart/2005/8/layout/vList5"/>
    <dgm:cxn modelId="{30C1859E-E604-8343-A6DF-571DEE1FA4A2}" type="presParOf" srcId="{654A2F25-EBF0-4E4C-B36D-9A9D672A2B40}" destId="{C00587E9-B447-48DA-B596-4F30ACB198B9}" srcOrd="0" destOrd="0" presId="urn:microsoft.com/office/officeart/2005/8/layout/vList5"/>
    <dgm:cxn modelId="{993163D0-E4F6-B64C-A7F7-405630DDDF3C}" type="presParOf" srcId="{654A2F25-EBF0-4E4C-B36D-9A9D672A2B40}" destId="{631346E6-9ADC-47C3-94EC-10B8F655954A}" srcOrd="1" destOrd="0" presId="urn:microsoft.com/office/officeart/2005/8/layout/vList5"/>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BA0CA0-CEC3-4B30-9765-A4BE553B6D16}" type="doc">
      <dgm:prSet loTypeId="urn:microsoft.com/office/officeart/2005/8/layout/cycle8" loCatId="cycle" qsTypeId="urn:microsoft.com/office/officeart/2005/8/quickstyle/simple1" qsCatId="simple" csTypeId="urn:microsoft.com/office/officeart/2005/8/colors/accent1_2" csCatId="accent1" phldr="1"/>
      <dgm:spPr/>
    </dgm:pt>
    <dgm:pt modelId="{AEE036D4-CA7B-4DB9-A20A-CA42CD1DEE7D}">
      <dgm:prSet phldrT="[Text]"/>
      <dgm:spPr/>
      <dgm:t>
        <a:bodyPr/>
        <a:lstStyle/>
        <a:p>
          <a:r>
            <a:rPr lang="en-US" dirty="0" err="1" smtClean="0"/>
            <a:t>Fotografi</a:t>
          </a:r>
          <a:r>
            <a:rPr lang="en-US" dirty="0" smtClean="0"/>
            <a:t> </a:t>
          </a:r>
          <a:r>
            <a:rPr lang="en-US" dirty="0" err="1" smtClean="0"/>
            <a:t>dengan</a:t>
          </a:r>
          <a:r>
            <a:rPr lang="en-US" dirty="0" smtClean="0"/>
            <a:t> media film</a:t>
          </a:r>
          <a:endParaRPr lang="en-US" dirty="0"/>
        </a:p>
      </dgm:t>
    </dgm:pt>
    <dgm:pt modelId="{CD058F92-364F-4A54-853B-45D67340CED7}" type="parTrans" cxnId="{21D519A2-59D4-4C46-B7DA-DC24450EFA94}">
      <dgm:prSet/>
      <dgm:spPr/>
      <dgm:t>
        <a:bodyPr/>
        <a:lstStyle/>
        <a:p>
          <a:endParaRPr lang="en-US"/>
        </a:p>
      </dgm:t>
    </dgm:pt>
    <dgm:pt modelId="{33F8E81C-6C72-47F4-8D83-1C64F29F1562}" type="sibTrans" cxnId="{21D519A2-59D4-4C46-B7DA-DC24450EFA94}">
      <dgm:prSet/>
      <dgm:spPr/>
      <dgm:t>
        <a:bodyPr/>
        <a:lstStyle/>
        <a:p>
          <a:endParaRPr lang="en-US"/>
        </a:p>
      </dgm:t>
    </dgm:pt>
    <dgm:pt modelId="{18FF81F5-7A5A-4C1D-AC44-24A6D5CC9FDF}">
      <dgm:prSet phldrT="[Text]"/>
      <dgm:spPr/>
      <dgm:t>
        <a:bodyPr/>
        <a:lstStyle/>
        <a:p>
          <a:r>
            <a:rPr lang="en-US" dirty="0" err="1" smtClean="0"/>
            <a:t>Fotografi</a:t>
          </a:r>
          <a:r>
            <a:rPr lang="en-US" dirty="0" smtClean="0"/>
            <a:t> Digital</a:t>
          </a:r>
          <a:endParaRPr lang="en-US" dirty="0"/>
        </a:p>
      </dgm:t>
    </dgm:pt>
    <dgm:pt modelId="{8CB3EBCC-EF5D-41F1-916A-5575E1798994}" type="parTrans" cxnId="{AE996E40-36CA-4447-9E53-824EA047C600}">
      <dgm:prSet/>
      <dgm:spPr/>
      <dgm:t>
        <a:bodyPr/>
        <a:lstStyle/>
        <a:p>
          <a:endParaRPr lang="en-US"/>
        </a:p>
      </dgm:t>
    </dgm:pt>
    <dgm:pt modelId="{72EF32BB-9CCC-40B6-A3D9-38071391C515}" type="sibTrans" cxnId="{AE996E40-36CA-4447-9E53-824EA047C600}">
      <dgm:prSet/>
      <dgm:spPr/>
      <dgm:t>
        <a:bodyPr/>
        <a:lstStyle/>
        <a:p>
          <a:endParaRPr lang="en-US"/>
        </a:p>
      </dgm:t>
    </dgm:pt>
    <dgm:pt modelId="{2F30D4CA-1F05-4D09-9577-A3A6494C005F}">
      <dgm:prSet phldrT="[Text]"/>
      <dgm:spPr/>
      <dgm:t>
        <a:bodyPr/>
        <a:lstStyle/>
        <a:p>
          <a:r>
            <a:rPr lang="en-US" dirty="0" err="1" smtClean="0"/>
            <a:t>Fotografi</a:t>
          </a:r>
          <a:r>
            <a:rPr lang="en-US" dirty="0" smtClean="0"/>
            <a:t> </a:t>
          </a:r>
          <a:r>
            <a:rPr lang="en-US" dirty="0" err="1" smtClean="0"/>
            <a:t>Praktis</a:t>
          </a:r>
          <a:endParaRPr lang="en-US" dirty="0"/>
        </a:p>
      </dgm:t>
    </dgm:pt>
    <dgm:pt modelId="{FB57BE95-5B5A-4D84-8A22-6D2012278157}" type="parTrans" cxnId="{B8745ADA-376A-4903-9283-C4BF0EBC8F14}">
      <dgm:prSet/>
      <dgm:spPr/>
      <dgm:t>
        <a:bodyPr/>
        <a:lstStyle/>
        <a:p>
          <a:endParaRPr lang="en-US"/>
        </a:p>
      </dgm:t>
    </dgm:pt>
    <dgm:pt modelId="{AC5288B6-6C01-4800-8CF3-533F7277B74A}" type="sibTrans" cxnId="{B8745ADA-376A-4903-9283-C4BF0EBC8F14}">
      <dgm:prSet/>
      <dgm:spPr/>
      <dgm:t>
        <a:bodyPr/>
        <a:lstStyle/>
        <a:p>
          <a:endParaRPr lang="en-US"/>
        </a:p>
      </dgm:t>
    </dgm:pt>
    <dgm:pt modelId="{6F10E3CE-E973-420F-9DB6-7164213CF109}" type="pres">
      <dgm:prSet presAssocID="{25BA0CA0-CEC3-4B30-9765-A4BE553B6D16}" presName="compositeShape" presStyleCnt="0">
        <dgm:presLayoutVars>
          <dgm:chMax val="7"/>
          <dgm:dir/>
          <dgm:resizeHandles val="exact"/>
        </dgm:presLayoutVars>
      </dgm:prSet>
      <dgm:spPr/>
    </dgm:pt>
    <dgm:pt modelId="{A6C0A88E-D34F-4050-847C-1C73B57BA265}" type="pres">
      <dgm:prSet presAssocID="{25BA0CA0-CEC3-4B30-9765-A4BE553B6D16}" presName="wedge1" presStyleLbl="node1" presStyleIdx="0" presStyleCnt="3"/>
      <dgm:spPr/>
      <dgm:t>
        <a:bodyPr/>
        <a:lstStyle/>
        <a:p>
          <a:endParaRPr lang="en-US"/>
        </a:p>
      </dgm:t>
    </dgm:pt>
    <dgm:pt modelId="{2A907028-36A1-4508-AC7B-0FDFE082A578}" type="pres">
      <dgm:prSet presAssocID="{25BA0CA0-CEC3-4B30-9765-A4BE553B6D16}" presName="dummy1a" presStyleCnt="0"/>
      <dgm:spPr/>
    </dgm:pt>
    <dgm:pt modelId="{D909CB5C-3DC8-43D3-AF59-6FBB232056C5}" type="pres">
      <dgm:prSet presAssocID="{25BA0CA0-CEC3-4B30-9765-A4BE553B6D16}" presName="dummy1b" presStyleCnt="0"/>
      <dgm:spPr/>
    </dgm:pt>
    <dgm:pt modelId="{2092C338-171D-4065-B52C-85120F9C68D0}" type="pres">
      <dgm:prSet presAssocID="{25BA0CA0-CEC3-4B30-9765-A4BE553B6D16}" presName="wedge1Tx" presStyleLbl="node1" presStyleIdx="0" presStyleCnt="3">
        <dgm:presLayoutVars>
          <dgm:chMax val="0"/>
          <dgm:chPref val="0"/>
          <dgm:bulletEnabled val="1"/>
        </dgm:presLayoutVars>
      </dgm:prSet>
      <dgm:spPr/>
      <dgm:t>
        <a:bodyPr/>
        <a:lstStyle/>
        <a:p>
          <a:endParaRPr lang="en-US"/>
        </a:p>
      </dgm:t>
    </dgm:pt>
    <dgm:pt modelId="{EAC8E8B8-1B36-4103-A71E-4EB9259D4181}" type="pres">
      <dgm:prSet presAssocID="{25BA0CA0-CEC3-4B30-9765-A4BE553B6D16}" presName="wedge2" presStyleLbl="node1" presStyleIdx="1" presStyleCnt="3"/>
      <dgm:spPr/>
      <dgm:t>
        <a:bodyPr/>
        <a:lstStyle/>
        <a:p>
          <a:endParaRPr lang="en-US"/>
        </a:p>
      </dgm:t>
    </dgm:pt>
    <dgm:pt modelId="{3FBFB733-74F3-4EA6-9FDE-945F06683071}" type="pres">
      <dgm:prSet presAssocID="{25BA0CA0-CEC3-4B30-9765-A4BE553B6D16}" presName="dummy2a" presStyleCnt="0"/>
      <dgm:spPr/>
    </dgm:pt>
    <dgm:pt modelId="{5C091348-335C-4943-B044-CAC27FB340F5}" type="pres">
      <dgm:prSet presAssocID="{25BA0CA0-CEC3-4B30-9765-A4BE553B6D16}" presName="dummy2b" presStyleCnt="0"/>
      <dgm:spPr/>
    </dgm:pt>
    <dgm:pt modelId="{9C1EC07C-52A4-4D10-A401-581C1670C736}" type="pres">
      <dgm:prSet presAssocID="{25BA0CA0-CEC3-4B30-9765-A4BE553B6D16}" presName="wedge2Tx" presStyleLbl="node1" presStyleIdx="1" presStyleCnt="3">
        <dgm:presLayoutVars>
          <dgm:chMax val="0"/>
          <dgm:chPref val="0"/>
          <dgm:bulletEnabled val="1"/>
        </dgm:presLayoutVars>
      </dgm:prSet>
      <dgm:spPr/>
      <dgm:t>
        <a:bodyPr/>
        <a:lstStyle/>
        <a:p>
          <a:endParaRPr lang="en-US"/>
        </a:p>
      </dgm:t>
    </dgm:pt>
    <dgm:pt modelId="{315BD127-A582-4E13-9053-DDC87617D397}" type="pres">
      <dgm:prSet presAssocID="{25BA0CA0-CEC3-4B30-9765-A4BE553B6D16}" presName="wedge3" presStyleLbl="node1" presStyleIdx="2" presStyleCnt="3"/>
      <dgm:spPr/>
      <dgm:t>
        <a:bodyPr/>
        <a:lstStyle/>
        <a:p>
          <a:endParaRPr lang="en-US"/>
        </a:p>
      </dgm:t>
    </dgm:pt>
    <dgm:pt modelId="{A01F0B2B-742F-4076-B3C3-D5065A118EDA}" type="pres">
      <dgm:prSet presAssocID="{25BA0CA0-CEC3-4B30-9765-A4BE553B6D16}" presName="dummy3a" presStyleCnt="0"/>
      <dgm:spPr/>
    </dgm:pt>
    <dgm:pt modelId="{49B7338E-DC9E-4197-B2F6-8152B482AE60}" type="pres">
      <dgm:prSet presAssocID="{25BA0CA0-CEC3-4B30-9765-A4BE553B6D16}" presName="dummy3b" presStyleCnt="0"/>
      <dgm:spPr/>
    </dgm:pt>
    <dgm:pt modelId="{C6ADFFE4-B4CB-4285-964C-E19118683B98}" type="pres">
      <dgm:prSet presAssocID="{25BA0CA0-CEC3-4B30-9765-A4BE553B6D16}" presName="wedge3Tx" presStyleLbl="node1" presStyleIdx="2" presStyleCnt="3">
        <dgm:presLayoutVars>
          <dgm:chMax val="0"/>
          <dgm:chPref val="0"/>
          <dgm:bulletEnabled val="1"/>
        </dgm:presLayoutVars>
      </dgm:prSet>
      <dgm:spPr/>
      <dgm:t>
        <a:bodyPr/>
        <a:lstStyle/>
        <a:p>
          <a:endParaRPr lang="en-US"/>
        </a:p>
      </dgm:t>
    </dgm:pt>
    <dgm:pt modelId="{4CADC832-E345-4324-AE8F-6C3233F1DBD8}" type="pres">
      <dgm:prSet presAssocID="{33F8E81C-6C72-47F4-8D83-1C64F29F1562}" presName="arrowWedge1" presStyleLbl="fgSibTrans2D1" presStyleIdx="0" presStyleCnt="3"/>
      <dgm:spPr/>
    </dgm:pt>
    <dgm:pt modelId="{07CA4FBD-1F95-43B7-B14F-8328D081A1D0}" type="pres">
      <dgm:prSet presAssocID="{72EF32BB-9CCC-40B6-A3D9-38071391C515}" presName="arrowWedge2" presStyleLbl="fgSibTrans2D1" presStyleIdx="1" presStyleCnt="3"/>
      <dgm:spPr/>
    </dgm:pt>
    <dgm:pt modelId="{A8B99054-2D9A-4676-8253-C44F6263DE08}" type="pres">
      <dgm:prSet presAssocID="{AC5288B6-6C01-4800-8CF3-533F7277B74A}" presName="arrowWedge3" presStyleLbl="fgSibTrans2D1" presStyleIdx="2" presStyleCnt="3"/>
      <dgm:spPr/>
    </dgm:pt>
  </dgm:ptLst>
  <dgm:cxnLst>
    <dgm:cxn modelId="{79D7CC4D-7007-BC43-B38A-A59C355C6232}" type="presOf" srcId="{25BA0CA0-CEC3-4B30-9765-A4BE553B6D16}" destId="{6F10E3CE-E973-420F-9DB6-7164213CF109}" srcOrd="0" destOrd="0" presId="urn:microsoft.com/office/officeart/2005/8/layout/cycle8"/>
    <dgm:cxn modelId="{D6A176DB-3AD2-664E-AD0C-A97C5CFB442E}" type="presOf" srcId="{18FF81F5-7A5A-4C1D-AC44-24A6D5CC9FDF}" destId="{9C1EC07C-52A4-4D10-A401-581C1670C736}" srcOrd="1" destOrd="0" presId="urn:microsoft.com/office/officeart/2005/8/layout/cycle8"/>
    <dgm:cxn modelId="{AE996E40-36CA-4447-9E53-824EA047C600}" srcId="{25BA0CA0-CEC3-4B30-9765-A4BE553B6D16}" destId="{18FF81F5-7A5A-4C1D-AC44-24A6D5CC9FDF}" srcOrd="1" destOrd="0" parTransId="{8CB3EBCC-EF5D-41F1-916A-5575E1798994}" sibTransId="{72EF32BB-9CCC-40B6-A3D9-38071391C515}"/>
    <dgm:cxn modelId="{21D519A2-59D4-4C46-B7DA-DC24450EFA94}" srcId="{25BA0CA0-CEC3-4B30-9765-A4BE553B6D16}" destId="{AEE036D4-CA7B-4DB9-A20A-CA42CD1DEE7D}" srcOrd="0" destOrd="0" parTransId="{CD058F92-364F-4A54-853B-45D67340CED7}" sibTransId="{33F8E81C-6C72-47F4-8D83-1C64F29F1562}"/>
    <dgm:cxn modelId="{84EFA914-B961-A643-B49F-1F29ADF6AAC0}" type="presOf" srcId="{18FF81F5-7A5A-4C1D-AC44-24A6D5CC9FDF}" destId="{EAC8E8B8-1B36-4103-A71E-4EB9259D4181}" srcOrd="0" destOrd="0" presId="urn:microsoft.com/office/officeart/2005/8/layout/cycle8"/>
    <dgm:cxn modelId="{87551460-820A-F54D-B96D-47A73A5BF280}" type="presOf" srcId="{2F30D4CA-1F05-4D09-9577-A3A6494C005F}" destId="{315BD127-A582-4E13-9053-DDC87617D397}" srcOrd="0" destOrd="0" presId="urn:microsoft.com/office/officeart/2005/8/layout/cycle8"/>
    <dgm:cxn modelId="{B8745ADA-376A-4903-9283-C4BF0EBC8F14}" srcId="{25BA0CA0-CEC3-4B30-9765-A4BE553B6D16}" destId="{2F30D4CA-1F05-4D09-9577-A3A6494C005F}" srcOrd="2" destOrd="0" parTransId="{FB57BE95-5B5A-4D84-8A22-6D2012278157}" sibTransId="{AC5288B6-6C01-4800-8CF3-533F7277B74A}"/>
    <dgm:cxn modelId="{9B243A5C-E4EB-254A-BA5A-E03FA8163694}" type="presOf" srcId="{2F30D4CA-1F05-4D09-9577-A3A6494C005F}" destId="{C6ADFFE4-B4CB-4285-964C-E19118683B98}" srcOrd="1" destOrd="0" presId="urn:microsoft.com/office/officeart/2005/8/layout/cycle8"/>
    <dgm:cxn modelId="{F8642901-BA4C-6B4D-9BCA-4F82D376184A}" type="presOf" srcId="{AEE036D4-CA7B-4DB9-A20A-CA42CD1DEE7D}" destId="{A6C0A88E-D34F-4050-847C-1C73B57BA265}" srcOrd="0" destOrd="0" presId="urn:microsoft.com/office/officeart/2005/8/layout/cycle8"/>
    <dgm:cxn modelId="{D89134DF-D1A4-804F-BB38-724CD08DC3B9}" type="presOf" srcId="{AEE036D4-CA7B-4DB9-A20A-CA42CD1DEE7D}" destId="{2092C338-171D-4065-B52C-85120F9C68D0}" srcOrd="1" destOrd="0" presId="urn:microsoft.com/office/officeart/2005/8/layout/cycle8"/>
    <dgm:cxn modelId="{3BD25424-3BA7-BE43-A8B9-7F5FC73246A6}" type="presParOf" srcId="{6F10E3CE-E973-420F-9DB6-7164213CF109}" destId="{A6C0A88E-D34F-4050-847C-1C73B57BA265}" srcOrd="0" destOrd="0" presId="urn:microsoft.com/office/officeart/2005/8/layout/cycle8"/>
    <dgm:cxn modelId="{6FBC6540-666C-9344-8FCC-D842C71F763B}" type="presParOf" srcId="{6F10E3CE-E973-420F-9DB6-7164213CF109}" destId="{2A907028-36A1-4508-AC7B-0FDFE082A578}" srcOrd="1" destOrd="0" presId="urn:microsoft.com/office/officeart/2005/8/layout/cycle8"/>
    <dgm:cxn modelId="{5CDAD8DF-26AE-6641-ADDE-B46531D362F1}" type="presParOf" srcId="{6F10E3CE-E973-420F-9DB6-7164213CF109}" destId="{D909CB5C-3DC8-43D3-AF59-6FBB232056C5}" srcOrd="2" destOrd="0" presId="urn:microsoft.com/office/officeart/2005/8/layout/cycle8"/>
    <dgm:cxn modelId="{8FBF76C8-2144-4C4A-AFF4-95A313569106}" type="presParOf" srcId="{6F10E3CE-E973-420F-9DB6-7164213CF109}" destId="{2092C338-171D-4065-B52C-85120F9C68D0}" srcOrd="3" destOrd="0" presId="urn:microsoft.com/office/officeart/2005/8/layout/cycle8"/>
    <dgm:cxn modelId="{86AAF816-E45F-2C4D-9936-B3CC4E83A664}" type="presParOf" srcId="{6F10E3CE-E973-420F-9DB6-7164213CF109}" destId="{EAC8E8B8-1B36-4103-A71E-4EB9259D4181}" srcOrd="4" destOrd="0" presId="urn:microsoft.com/office/officeart/2005/8/layout/cycle8"/>
    <dgm:cxn modelId="{8169D10D-56E8-E54D-A72F-697C48C1CB85}" type="presParOf" srcId="{6F10E3CE-E973-420F-9DB6-7164213CF109}" destId="{3FBFB733-74F3-4EA6-9FDE-945F06683071}" srcOrd="5" destOrd="0" presId="urn:microsoft.com/office/officeart/2005/8/layout/cycle8"/>
    <dgm:cxn modelId="{77031AA5-6417-434C-81AC-55ECFFE5F04E}" type="presParOf" srcId="{6F10E3CE-E973-420F-9DB6-7164213CF109}" destId="{5C091348-335C-4943-B044-CAC27FB340F5}" srcOrd="6" destOrd="0" presId="urn:microsoft.com/office/officeart/2005/8/layout/cycle8"/>
    <dgm:cxn modelId="{34C9E32F-B6CC-E842-B56D-3890706280A4}" type="presParOf" srcId="{6F10E3CE-E973-420F-9DB6-7164213CF109}" destId="{9C1EC07C-52A4-4D10-A401-581C1670C736}" srcOrd="7" destOrd="0" presId="urn:microsoft.com/office/officeart/2005/8/layout/cycle8"/>
    <dgm:cxn modelId="{A9CD0CE6-4700-8D43-BC8A-E8554F9396F4}" type="presParOf" srcId="{6F10E3CE-E973-420F-9DB6-7164213CF109}" destId="{315BD127-A582-4E13-9053-DDC87617D397}" srcOrd="8" destOrd="0" presId="urn:microsoft.com/office/officeart/2005/8/layout/cycle8"/>
    <dgm:cxn modelId="{99D80B89-3AD7-8B43-979B-3CF306C1C962}" type="presParOf" srcId="{6F10E3CE-E973-420F-9DB6-7164213CF109}" destId="{A01F0B2B-742F-4076-B3C3-D5065A118EDA}" srcOrd="9" destOrd="0" presId="urn:microsoft.com/office/officeart/2005/8/layout/cycle8"/>
    <dgm:cxn modelId="{E18D66CC-5D0D-0F48-874A-FFC32850DC48}" type="presParOf" srcId="{6F10E3CE-E973-420F-9DB6-7164213CF109}" destId="{49B7338E-DC9E-4197-B2F6-8152B482AE60}" srcOrd="10" destOrd="0" presId="urn:microsoft.com/office/officeart/2005/8/layout/cycle8"/>
    <dgm:cxn modelId="{E8B97676-88A5-584A-B78E-A6046604C9B0}" type="presParOf" srcId="{6F10E3CE-E973-420F-9DB6-7164213CF109}" destId="{C6ADFFE4-B4CB-4285-964C-E19118683B98}" srcOrd="11" destOrd="0" presId="urn:microsoft.com/office/officeart/2005/8/layout/cycle8"/>
    <dgm:cxn modelId="{009FE436-A965-C544-A860-058E72A95880}" type="presParOf" srcId="{6F10E3CE-E973-420F-9DB6-7164213CF109}" destId="{4CADC832-E345-4324-AE8F-6C3233F1DBD8}" srcOrd="12" destOrd="0" presId="urn:microsoft.com/office/officeart/2005/8/layout/cycle8"/>
    <dgm:cxn modelId="{5978C056-A344-D74E-AB5E-DA87150C0C20}" type="presParOf" srcId="{6F10E3CE-E973-420F-9DB6-7164213CF109}" destId="{07CA4FBD-1F95-43B7-B14F-8328D081A1D0}" srcOrd="13" destOrd="0" presId="urn:microsoft.com/office/officeart/2005/8/layout/cycle8"/>
    <dgm:cxn modelId="{F37A99B1-F405-F34F-A843-677F2FEB2264}" type="presParOf" srcId="{6F10E3CE-E973-420F-9DB6-7164213CF109}" destId="{A8B99054-2D9A-4676-8253-C44F6263DE08}" srcOrd="14" destOrd="0" presId="urn:microsoft.com/office/officeart/2005/8/layout/cycle8"/>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BA3C3-2F3C-4F4C-B8D1-406640EF21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00A274-C577-41ED-AF7C-85006FE2FB11}">
      <dgm:prSet phldrT="[Text]"/>
      <dgm:spPr/>
      <dgm:t>
        <a:bodyPr/>
        <a:lstStyle/>
        <a:p>
          <a:r>
            <a:rPr lang="en-US" dirty="0" smtClean="0"/>
            <a:t>Hal </a:t>
          </a:r>
          <a:r>
            <a:rPr lang="en-US" dirty="0" err="1" smtClean="0"/>
            <a:t>ini</a:t>
          </a:r>
          <a:r>
            <a:rPr lang="en-US" dirty="0" smtClean="0"/>
            <a:t> yang </a:t>
          </a:r>
          <a:r>
            <a:rPr lang="en-US" dirty="0" err="1" smtClean="0"/>
            <a:t>mendasari</a:t>
          </a:r>
          <a:r>
            <a:rPr lang="en-US" dirty="0" smtClean="0"/>
            <a:t> </a:t>
          </a:r>
          <a:r>
            <a:rPr lang="en-US" dirty="0" err="1" smtClean="0"/>
            <a:t>pengembangan</a:t>
          </a:r>
          <a:r>
            <a:rPr lang="en-US" dirty="0" smtClean="0"/>
            <a:t> </a:t>
          </a:r>
          <a:r>
            <a:rPr lang="en-US" dirty="0" err="1" smtClean="0"/>
            <a:t>fotografi</a:t>
          </a:r>
          <a:r>
            <a:rPr lang="en-US" dirty="0" smtClean="0"/>
            <a:t> </a:t>
          </a:r>
          <a:r>
            <a:rPr lang="en-US" dirty="0" err="1" smtClean="0"/>
            <a:t>selanjutnya</a:t>
          </a:r>
          <a:r>
            <a:rPr lang="en-US" dirty="0" smtClean="0"/>
            <a:t>.</a:t>
          </a:r>
          <a:endParaRPr lang="en-US" dirty="0"/>
        </a:p>
      </dgm:t>
    </dgm:pt>
    <dgm:pt modelId="{13307754-5FE8-4695-A3E4-2E9B98E2DEA6}" type="sibTrans" cxnId="{EA3F86A1-C076-4CDD-8972-EC19FE7F6C29}">
      <dgm:prSet/>
      <dgm:spPr/>
      <dgm:t>
        <a:bodyPr/>
        <a:lstStyle/>
        <a:p>
          <a:endParaRPr lang="en-US"/>
        </a:p>
      </dgm:t>
    </dgm:pt>
    <dgm:pt modelId="{DD26F39D-C1D6-473E-833F-8A3AF8929E3E}" type="parTrans" cxnId="{EA3F86A1-C076-4CDD-8972-EC19FE7F6C29}">
      <dgm:prSet/>
      <dgm:spPr/>
      <dgm:t>
        <a:bodyPr/>
        <a:lstStyle/>
        <a:p>
          <a:endParaRPr lang="en-US"/>
        </a:p>
      </dgm:t>
    </dgm:pt>
    <dgm:pt modelId="{AE485294-570F-4BAE-9DE6-1F020799197A}">
      <dgm:prSet/>
      <dgm:spPr/>
      <dgm:t>
        <a:bodyPr/>
        <a:lstStyle/>
        <a:p>
          <a:r>
            <a:rPr lang="en-US" dirty="0" err="1" smtClean="0"/>
            <a:t>Daguerreoty</a:t>
          </a:r>
          <a:r>
            <a:rPr lang="en-US" dirty="0" smtClean="0"/>
            <a:t> </a:t>
          </a:r>
          <a:r>
            <a:rPr lang="en-US" dirty="0" err="1" smtClean="0"/>
            <a:t>merupakan</a:t>
          </a:r>
          <a:r>
            <a:rPr lang="en-US" dirty="0" smtClean="0"/>
            <a:t> </a:t>
          </a:r>
          <a:r>
            <a:rPr lang="en-US" dirty="0" err="1" smtClean="0"/>
            <a:t>pengembangan</a:t>
          </a:r>
          <a:r>
            <a:rPr lang="en-US" dirty="0" smtClean="0"/>
            <a:t> </a:t>
          </a:r>
          <a:r>
            <a:rPr lang="en-US" dirty="0" err="1" smtClean="0"/>
            <a:t>suatu</a:t>
          </a:r>
          <a:r>
            <a:rPr lang="en-US" dirty="0" smtClean="0"/>
            <a:t> </a:t>
          </a:r>
          <a:r>
            <a:rPr lang="en-US" dirty="0" err="1" smtClean="0"/>
            <a:t>mekanisme</a:t>
          </a:r>
          <a:r>
            <a:rPr lang="en-US" dirty="0" smtClean="0"/>
            <a:t> </a:t>
          </a:r>
          <a:r>
            <a:rPr lang="en-US" dirty="0" err="1" smtClean="0"/>
            <a:t>untuk</a:t>
          </a:r>
          <a:r>
            <a:rPr lang="en-US" dirty="0" smtClean="0"/>
            <a:t> </a:t>
          </a:r>
          <a:r>
            <a:rPr lang="en-US" dirty="0" err="1" smtClean="0"/>
            <a:t>secara</a:t>
          </a:r>
          <a:r>
            <a:rPr lang="en-US" dirty="0" smtClean="0"/>
            <a:t> </a:t>
          </a:r>
          <a:r>
            <a:rPr lang="en-US" dirty="0" err="1" smtClean="0"/>
            <a:t>otomatis</a:t>
          </a:r>
          <a:r>
            <a:rPr lang="en-US" dirty="0" smtClean="0"/>
            <a:t> </a:t>
          </a:r>
          <a:r>
            <a:rPr lang="en-US" dirty="0" err="1" smtClean="0"/>
            <a:t>melukiskan</a:t>
          </a:r>
          <a:r>
            <a:rPr lang="en-US" dirty="0" smtClean="0"/>
            <a:t> </a:t>
          </a:r>
          <a:r>
            <a:rPr lang="en-US" dirty="0" err="1" smtClean="0"/>
            <a:t>kembali</a:t>
          </a:r>
          <a:r>
            <a:rPr lang="en-US" dirty="0" smtClean="0"/>
            <a:t> </a:t>
          </a:r>
          <a:r>
            <a:rPr lang="en-US" dirty="0" err="1" smtClean="0"/>
            <a:t>pemandangan</a:t>
          </a:r>
          <a:r>
            <a:rPr lang="en-US" dirty="0" smtClean="0"/>
            <a:t> yang </a:t>
          </a:r>
          <a:r>
            <a:rPr lang="en-US" dirty="0" err="1" smtClean="0"/>
            <a:t>ada</a:t>
          </a:r>
          <a:r>
            <a:rPr lang="en-US" dirty="0" smtClean="0"/>
            <a:t> </a:t>
          </a:r>
          <a:r>
            <a:rPr lang="en-US" dirty="0" err="1" smtClean="0"/>
            <a:t>di</a:t>
          </a:r>
          <a:r>
            <a:rPr lang="en-US" dirty="0" smtClean="0"/>
            <a:t> </a:t>
          </a:r>
          <a:r>
            <a:rPr lang="en-US" dirty="0" err="1" smtClean="0"/>
            <a:t>dunia</a:t>
          </a:r>
          <a:r>
            <a:rPr lang="en-US" dirty="0" smtClean="0"/>
            <a:t> </a:t>
          </a:r>
          <a:r>
            <a:rPr lang="en-US" dirty="0" err="1" smtClean="0"/>
            <a:t>tanpa</a:t>
          </a:r>
          <a:r>
            <a:rPr lang="en-US" dirty="0" smtClean="0"/>
            <a:t> </a:t>
          </a:r>
          <a:r>
            <a:rPr lang="en-US" dirty="0" err="1" smtClean="0"/>
            <a:t>menggunakan</a:t>
          </a:r>
          <a:r>
            <a:rPr lang="en-US" dirty="0" smtClean="0"/>
            <a:t> </a:t>
          </a:r>
          <a:r>
            <a:rPr lang="en-US" dirty="0" err="1" smtClean="0"/>
            <a:t>kuas</a:t>
          </a:r>
          <a:r>
            <a:rPr lang="en-US" dirty="0" smtClean="0"/>
            <a:t> </a:t>
          </a:r>
          <a:r>
            <a:rPr lang="en-US" dirty="0" err="1" smtClean="0"/>
            <a:t>atau</a:t>
          </a:r>
          <a:r>
            <a:rPr lang="en-US" dirty="0" smtClean="0"/>
            <a:t> cat </a:t>
          </a:r>
          <a:r>
            <a:rPr lang="en-US" dirty="0" err="1" smtClean="0"/>
            <a:t>dengan</a:t>
          </a:r>
          <a:r>
            <a:rPr lang="en-US" dirty="0" smtClean="0"/>
            <a:t> </a:t>
          </a:r>
          <a:r>
            <a:rPr lang="en-US" dirty="0" err="1" smtClean="0"/>
            <a:t>bantuan</a:t>
          </a:r>
          <a:r>
            <a:rPr lang="en-US" dirty="0" smtClean="0"/>
            <a:t> </a:t>
          </a:r>
          <a:r>
            <a:rPr lang="en-US" dirty="0" err="1" smtClean="0"/>
            <a:t>efek</a:t>
          </a:r>
          <a:r>
            <a:rPr lang="en-US" dirty="0" smtClean="0"/>
            <a:t> </a:t>
          </a:r>
          <a:r>
            <a:rPr lang="en-US" dirty="0" err="1" smtClean="0"/>
            <a:t>cahaya</a:t>
          </a:r>
          <a:endParaRPr lang="en-US" dirty="0"/>
        </a:p>
      </dgm:t>
    </dgm:pt>
    <dgm:pt modelId="{49FB1451-38E0-4FC5-8B1E-DAB041441DBF}" type="parTrans" cxnId="{494C115C-2F46-473F-9C36-154B384B297B}">
      <dgm:prSet/>
      <dgm:spPr/>
      <dgm:t>
        <a:bodyPr/>
        <a:lstStyle/>
        <a:p>
          <a:endParaRPr lang="en-US"/>
        </a:p>
      </dgm:t>
    </dgm:pt>
    <dgm:pt modelId="{DED1F2C8-D7A3-455E-BF05-2221634FDFF3}" type="sibTrans" cxnId="{494C115C-2F46-473F-9C36-154B384B297B}">
      <dgm:prSet/>
      <dgm:spPr/>
      <dgm:t>
        <a:bodyPr/>
        <a:lstStyle/>
        <a:p>
          <a:endParaRPr lang="en-US"/>
        </a:p>
      </dgm:t>
    </dgm:pt>
    <dgm:pt modelId="{6AD17EB8-3BA6-4F27-B06A-EC9A62A322FA}">
      <dgm:prSet/>
      <dgm:spPr/>
      <dgm:t>
        <a:bodyPr/>
        <a:lstStyle/>
        <a:p>
          <a:r>
            <a:rPr lang="en-US" dirty="0" smtClean="0"/>
            <a:t>Louis Jacques </a:t>
          </a:r>
          <a:r>
            <a:rPr lang="en-US" dirty="0" err="1" smtClean="0"/>
            <a:t>Mande</a:t>
          </a:r>
          <a:r>
            <a:rPr lang="en-US" dirty="0" smtClean="0"/>
            <a:t> Daguerre-</a:t>
          </a:r>
          <a:r>
            <a:rPr lang="en-US" dirty="0" err="1" smtClean="0"/>
            <a:t>lah</a:t>
          </a:r>
          <a:r>
            <a:rPr lang="en-US" dirty="0" smtClean="0"/>
            <a:t> </a:t>
          </a:r>
          <a:r>
            <a:rPr lang="en-US" dirty="0" err="1" smtClean="0"/>
            <a:t>orang</a:t>
          </a:r>
          <a:r>
            <a:rPr lang="en-US" dirty="0" smtClean="0"/>
            <a:t> yang </a:t>
          </a:r>
          <a:r>
            <a:rPr lang="en-US" dirty="0" err="1" smtClean="0"/>
            <a:t>di</a:t>
          </a:r>
          <a:r>
            <a:rPr lang="en-US" dirty="0" smtClean="0"/>
            <a:t> </a:t>
          </a:r>
          <a:r>
            <a:rPr lang="en-US" dirty="0" err="1" smtClean="0"/>
            <a:t>tahun</a:t>
          </a:r>
          <a:r>
            <a:rPr lang="en-US" dirty="0" smtClean="0"/>
            <a:t> 1830-an </a:t>
          </a:r>
          <a:r>
            <a:rPr lang="en-US" dirty="0" err="1" smtClean="0"/>
            <a:t>berhasil</a:t>
          </a:r>
          <a:r>
            <a:rPr lang="en-US" dirty="0" smtClean="0"/>
            <a:t> </a:t>
          </a:r>
          <a:r>
            <a:rPr lang="en-US" dirty="0" err="1" smtClean="0"/>
            <a:t>menemukan</a:t>
          </a:r>
          <a:r>
            <a:rPr lang="en-US" dirty="0" smtClean="0"/>
            <a:t> </a:t>
          </a:r>
          <a:r>
            <a:rPr lang="en-US" dirty="0" err="1" smtClean="0"/>
            <a:t>fotografi</a:t>
          </a:r>
          <a:r>
            <a:rPr lang="en-US" dirty="0" smtClean="0"/>
            <a:t> </a:t>
          </a:r>
          <a:r>
            <a:rPr lang="en-US" dirty="0" err="1" smtClean="0"/>
            <a:t>praktis</a:t>
          </a:r>
          <a:r>
            <a:rPr lang="en-US" dirty="0" smtClean="0"/>
            <a:t> yang </a:t>
          </a:r>
          <a:r>
            <a:rPr lang="en-US" dirty="0" err="1" smtClean="0"/>
            <a:t>dikenal</a:t>
          </a:r>
          <a:r>
            <a:rPr lang="en-US" dirty="0" smtClean="0"/>
            <a:t> </a:t>
          </a:r>
          <a:r>
            <a:rPr lang="en-US" dirty="0" err="1" smtClean="0"/>
            <a:t>dengan</a:t>
          </a:r>
          <a:r>
            <a:rPr lang="en-US" dirty="0" smtClean="0"/>
            <a:t> </a:t>
          </a:r>
          <a:r>
            <a:rPr lang="en-US" dirty="0" err="1" smtClean="0"/>
            <a:t>metode</a:t>
          </a:r>
          <a:r>
            <a:rPr lang="en-US" dirty="0" smtClean="0"/>
            <a:t> "daguerreotype."</a:t>
          </a:r>
          <a:endParaRPr lang="en-US" dirty="0"/>
        </a:p>
      </dgm:t>
    </dgm:pt>
    <dgm:pt modelId="{CFF8AAD9-541A-45DA-B41C-88DED179A87B}" type="parTrans" cxnId="{7BC1E99C-43B8-4C5F-805F-DDAE03C88EA3}">
      <dgm:prSet/>
      <dgm:spPr/>
      <dgm:t>
        <a:bodyPr/>
        <a:lstStyle/>
        <a:p>
          <a:endParaRPr lang="en-US"/>
        </a:p>
      </dgm:t>
    </dgm:pt>
    <dgm:pt modelId="{D8FABD12-BA15-4722-B967-E4D8E1C479E6}" type="sibTrans" cxnId="{7BC1E99C-43B8-4C5F-805F-DDAE03C88EA3}">
      <dgm:prSet/>
      <dgm:spPr/>
      <dgm:t>
        <a:bodyPr/>
        <a:lstStyle/>
        <a:p>
          <a:endParaRPr lang="en-US"/>
        </a:p>
      </dgm:t>
    </dgm:pt>
    <dgm:pt modelId="{2D6E880B-9C97-4FAC-A1D8-6BF77EDF33F3}" type="pres">
      <dgm:prSet presAssocID="{AAEBA3C3-2F3C-4F4C-B8D1-406640EF210A}" presName="linear" presStyleCnt="0">
        <dgm:presLayoutVars>
          <dgm:animLvl val="lvl"/>
          <dgm:resizeHandles val="exact"/>
        </dgm:presLayoutVars>
      </dgm:prSet>
      <dgm:spPr/>
      <dgm:t>
        <a:bodyPr/>
        <a:lstStyle/>
        <a:p>
          <a:endParaRPr lang="en-US"/>
        </a:p>
      </dgm:t>
    </dgm:pt>
    <dgm:pt modelId="{0B8FEAE7-4D30-4102-B29C-70D00FDC477D}" type="pres">
      <dgm:prSet presAssocID="{6AD17EB8-3BA6-4F27-B06A-EC9A62A322FA}" presName="parentText" presStyleLbl="node1" presStyleIdx="0" presStyleCnt="3">
        <dgm:presLayoutVars>
          <dgm:chMax val="0"/>
          <dgm:bulletEnabled val="1"/>
        </dgm:presLayoutVars>
      </dgm:prSet>
      <dgm:spPr/>
      <dgm:t>
        <a:bodyPr/>
        <a:lstStyle/>
        <a:p>
          <a:endParaRPr lang="en-US"/>
        </a:p>
      </dgm:t>
    </dgm:pt>
    <dgm:pt modelId="{DC8BB55D-C4C0-4F57-97FC-32DFDC5F5540}" type="pres">
      <dgm:prSet presAssocID="{D8FABD12-BA15-4722-B967-E4D8E1C479E6}" presName="spacer" presStyleCnt="0"/>
      <dgm:spPr/>
    </dgm:pt>
    <dgm:pt modelId="{CAFD06BE-11EF-4396-8BDA-4D3360AE41CE}" type="pres">
      <dgm:prSet presAssocID="{AE485294-570F-4BAE-9DE6-1F020799197A}" presName="parentText" presStyleLbl="node1" presStyleIdx="1" presStyleCnt="3" custLinFactNeighborX="-348">
        <dgm:presLayoutVars>
          <dgm:chMax val="0"/>
          <dgm:bulletEnabled val="1"/>
        </dgm:presLayoutVars>
      </dgm:prSet>
      <dgm:spPr/>
      <dgm:t>
        <a:bodyPr/>
        <a:lstStyle/>
        <a:p>
          <a:endParaRPr lang="en-US"/>
        </a:p>
      </dgm:t>
    </dgm:pt>
    <dgm:pt modelId="{48500BC9-DE06-412E-A08F-D3E59D5D6493}" type="pres">
      <dgm:prSet presAssocID="{DED1F2C8-D7A3-455E-BF05-2221634FDFF3}" presName="spacer" presStyleCnt="0"/>
      <dgm:spPr/>
    </dgm:pt>
    <dgm:pt modelId="{9934E941-9439-4FD2-B116-45B3428787A4}" type="pres">
      <dgm:prSet presAssocID="{5B00A274-C577-41ED-AF7C-85006FE2FB11}" presName="parentText" presStyleLbl="node1" presStyleIdx="2" presStyleCnt="3">
        <dgm:presLayoutVars>
          <dgm:chMax val="0"/>
          <dgm:bulletEnabled val="1"/>
        </dgm:presLayoutVars>
      </dgm:prSet>
      <dgm:spPr/>
      <dgm:t>
        <a:bodyPr/>
        <a:lstStyle/>
        <a:p>
          <a:endParaRPr lang="en-US"/>
        </a:p>
      </dgm:t>
    </dgm:pt>
  </dgm:ptLst>
  <dgm:cxnLst>
    <dgm:cxn modelId="{7BC1E99C-43B8-4C5F-805F-DDAE03C88EA3}" srcId="{AAEBA3C3-2F3C-4F4C-B8D1-406640EF210A}" destId="{6AD17EB8-3BA6-4F27-B06A-EC9A62A322FA}" srcOrd="0" destOrd="0" parTransId="{CFF8AAD9-541A-45DA-B41C-88DED179A87B}" sibTransId="{D8FABD12-BA15-4722-B967-E4D8E1C479E6}"/>
    <dgm:cxn modelId="{78D0C595-594E-ED4E-9A9B-7C01467A84FF}" type="presOf" srcId="{5B00A274-C577-41ED-AF7C-85006FE2FB11}" destId="{9934E941-9439-4FD2-B116-45B3428787A4}" srcOrd="0" destOrd="0" presId="urn:microsoft.com/office/officeart/2005/8/layout/vList2"/>
    <dgm:cxn modelId="{494C115C-2F46-473F-9C36-154B384B297B}" srcId="{AAEBA3C3-2F3C-4F4C-B8D1-406640EF210A}" destId="{AE485294-570F-4BAE-9DE6-1F020799197A}" srcOrd="1" destOrd="0" parTransId="{49FB1451-38E0-4FC5-8B1E-DAB041441DBF}" sibTransId="{DED1F2C8-D7A3-455E-BF05-2221634FDFF3}"/>
    <dgm:cxn modelId="{EA3F86A1-C076-4CDD-8972-EC19FE7F6C29}" srcId="{AAEBA3C3-2F3C-4F4C-B8D1-406640EF210A}" destId="{5B00A274-C577-41ED-AF7C-85006FE2FB11}" srcOrd="2" destOrd="0" parTransId="{DD26F39D-C1D6-473E-833F-8A3AF8929E3E}" sibTransId="{13307754-5FE8-4695-A3E4-2E9B98E2DEA6}"/>
    <dgm:cxn modelId="{46A0C1FC-029E-5A49-A231-EA70EAE566F5}" type="presOf" srcId="{6AD17EB8-3BA6-4F27-B06A-EC9A62A322FA}" destId="{0B8FEAE7-4D30-4102-B29C-70D00FDC477D}" srcOrd="0" destOrd="0" presId="urn:microsoft.com/office/officeart/2005/8/layout/vList2"/>
    <dgm:cxn modelId="{CE4D1DD3-7132-B949-BD55-D29C6B7D82C6}" type="presOf" srcId="{AE485294-570F-4BAE-9DE6-1F020799197A}" destId="{CAFD06BE-11EF-4396-8BDA-4D3360AE41CE}" srcOrd="0" destOrd="0" presId="urn:microsoft.com/office/officeart/2005/8/layout/vList2"/>
    <dgm:cxn modelId="{0FE93D1B-804B-F74F-99F3-BF8A09132B17}" type="presOf" srcId="{AAEBA3C3-2F3C-4F4C-B8D1-406640EF210A}" destId="{2D6E880B-9C97-4FAC-A1D8-6BF77EDF33F3}" srcOrd="0" destOrd="0" presId="urn:microsoft.com/office/officeart/2005/8/layout/vList2"/>
    <dgm:cxn modelId="{F5B30159-4EAC-8C41-B81A-0D1468AE32FA}" type="presParOf" srcId="{2D6E880B-9C97-4FAC-A1D8-6BF77EDF33F3}" destId="{0B8FEAE7-4D30-4102-B29C-70D00FDC477D}" srcOrd="0" destOrd="0" presId="urn:microsoft.com/office/officeart/2005/8/layout/vList2"/>
    <dgm:cxn modelId="{4425D3FF-3606-6043-B753-557379888CB1}" type="presParOf" srcId="{2D6E880B-9C97-4FAC-A1D8-6BF77EDF33F3}" destId="{DC8BB55D-C4C0-4F57-97FC-32DFDC5F5540}" srcOrd="1" destOrd="0" presId="urn:microsoft.com/office/officeart/2005/8/layout/vList2"/>
    <dgm:cxn modelId="{AFB7B122-5F11-2148-9261-E2D07A7270F0}" type="presParOf" srcId="{2D6E880B-9C97-4FAC-A1D8-6BF77EDF33F3}" destId="{CAFD06BE-11EF-4396-8BDA-4D3360AE41CE}" srcOrd="2" destOrd="0" presId="urn:microsoft.com/office/officeart/2005/8/layout/vList2"/>
    <dgm:cxn modelId="{9C8CEFA2-977D-6144-A29A-97B08A28971B}" type="presParOf" srcId="{2D6E880B-9C97-4FAC-A1D8-6BF77EDF33F3}" destId="{48500BC9-DE06-412E-A08F-D3E59D5D6493}" srcOrd="3" destOrd="0" presId="urn:microsoft.com/office/officeart/2005/8/layout/vList2"/>
    <dgm:cxn modelId="{2AE726ED-0E15-D24E-B2A4-ACC26DB66676}" type="presParOf" srcId="{2D6E880B-9C97-4FAC-A1D8-6BF77EDF33F3}" destId="{9934E941-9439-4FD2-B116-45B3428787A4}" srcOrd="4" destOrd="0" presId="urn:microsoft.com/office/officeart/2005/8/layout/vList2"/>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89F5FB-0531-47A4-A3FE-2BFCF3034D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4D73F8-E7C2-47B7-A7EA-87554BC901D2}">
      <dgm:prSet phldrT="[Text]"/>
      <dgm:spPr/>
      <dgm:t>
        <a:bodyPr/>
        <a:lstStyle/>
        <a:p>
          <a:r>
            <a:rPr lang="en-US" dirty="0" smtClean="0"/>
            <a:t>Ernst </a:t>
          </a:r>
          <a:r>
            <a:rPr lang="en-US" dirty="0" err="1" smtClean="0"/>
            <a:t>Leitz</a:t>
          </a:r>
          <a:r>
            <a:rPr lang="en-US" dirty="0" smtClean="0"/>
            <a:t> </a:t>
          </a:r>
          <a:r>
            <a:rPr lang="en-US" dirty="0" err="1" smtClean="0"/>
            <a:t>dari</a:t>
          </a:r>
          <a:r>
            <a:rPr lang="en-US" dirty="0" smtClean="0"/>
            <a:t> </a:t>
          </a:r>
          <a:r>
            <a:rPr lang="en-US" dirty="0" err="1" smtClean="0"/>
            <a:t>Wetzlar</a:t>
          </a:r>
          <a:r>
            <a:rPr lang="en-US" dirty="0" smtClean="0"/>
            <a:t> (</a:t>
          </a:r>
          <a:r>
            <a:rPr lang="en-US" dirty="0" err="1" smtClean="0"/>
            <a:t>Jerman</a:t>
          </a:r>
          <a:r>
            <a:rPr lang="en-US" dirty="0" smtClean="0"/>
            <a:t>)  </a:t>
          </a:r>
          <a:r>
            <a:rPr lang="en-US" dirty="0" err="1" smtClean="0"/>
            <a:t>menciptakan</a:t>
          </a:r>
          <a:r>
            <a:rPr lang="en-US" dirty="0" smtClean="0"/>
            <a:t> </a:t>
          </a:r>
          <a:r>
            <a:rPr lang="en-US" dirty="0" err="1" smtClean="0"/>
            <a:t>kamera</a:t>
          </a:r>
          <a:r>
            <a:rPr lang="en-US" dirty="0" smtClean="0"/>
            <a:t> </a:t>
          </a:r>
          <a:r>
            <a:rPr lang="en-US" dirty="0" err="1" smtClean="0"/>
            <a:t>berukuran</a:t>
          </a:r>
          <a:r>
            <a:rPr lang="en-US" dirty="0" smtClean="0"/>
            <a:t> 135 mm </a:t>
          </a:r>
          <a:r>
            <a:rPr lang="en-US" dirty="0" err="1" smtClean="0"/>
            <a:t>pertama</a:t>
          </a:r>
          <a:r>
            <a:rPr lang="en-US" dirty="0" smtClean="0"/>
            <a:t> </a:t>
          </a:r>
          <a:r>
            <a:rPr lang="en-US" dirty="0" err="1" smtClean="0"/>
            <a:t>pada</a:t>
          </a:r>
          <a:r>
            <a:rPr lang="en-US" dirty="0" smtClean="0"/>
            <a:t> </a:t>
          </a:r>
          <a:r>
            <a:rPr lang="en-US" dirty="0" err="1" smtClean="0"/>
            <a:t>tahun</a:t>
          </a:r>
          <a:r>
            <a:rPr lang="en-US" dirty="0" smtClean="0"/>
            <a:t> 1920 yang </a:t>
          </a:r>
          <a:r>
            <a:rPr lang="en-US" dirty="0" err="1" smtClean="0"/>
            <a:t>tetap</a:t>
          </a:r>
          <a:r>
            <a:rPr lang="en-US" dirty="0" smtClean="0"/>
            <a:t> </a:t>
          </a:r>
          <a:r>
            <a:rPr lang="en-US" dirty="0" err="1" smtClean="0"/>
            <a:t>bertahan</a:t>
          </a:r>
          <a:r>
            <a:rPr lang="en-US" dirty="0" smtClean="0"/>
            <a:t> </a:t>
          </a:r>
          <a:r>
            <a:rPr lang="en-US" dirty="0" err="1" smtClean="0"/>
            <a:t>hingga</a:t>
          </a:r>
          <a:r>
            <a:rPr lang="en-US" dirty="0" smtClean="0"/>
            <a:t> </a:t>
          </a:r>
          <a:r>
            <a:rPr lang="en-US" dirty="0" err="1" smtClean="0"/>
            <a:t>saat</a:t>
          </a:r>
          <a:r>
            <a:rPr lang="en-US" dirty="0" smtClean="0"/>
            <a:t> </a:t>
          </a:r>
          <a:r>
            <a:rPr lang="en-US" dirty="0" err="1" smtClean="0"/>
            <a:t>ini</a:t>
          </a:r>
          <a:r>
            <a:rPr lang="en-US" dirty="0" smtClean="0"/>
            <a:t>.</a:t>
          </a:r>
          <a:endParaRPr lang="en-US" dirty="0"/>
        </a:p>
      </dgm:t>
    </dgm:pt>
    <dgm:pt modelId="{08E5F94E-3AE3-4207-8944-852B515FC59A}" type="parTrans" cxnId="{CD3A2102-63CB-4419-AACA-33067186E056}">
      <dgm:prSet/>
      <dgm:spPr/>
      <dgm:t>
        <a:bodyPr/>
        <a:lstStyle/>
        <a:p>
          <a:endParaRPr lang="en-US"/>
        </a:p>
      </dgm:t>
    </dgm:pt>
    <dgm:pt modelId="{F0CD6A8C-92DA-47C5-AE8F-40F381939815}" type="sibTrans" cxnId="{CD3A2102-63CB-4419-AACA-33067186E056}">
      <dgm:prSet/>
      <dgm:spPr/>
      <dgm:t>
        <a:bodyPr/>
        <a:lstStyle/>
        <a:p>
          <a:endParaRPr lang="en-US"/>
        </a:p>
      </dgm:t>
    </dgm:pt>
    <dgm:pt modelId="{AA1825CD-DBB9-461F-B96B-9E985EE372ED}">
      <dgm:prSet/>
      <dgm:spPr/>
      <dgm:t>
        <a:bodyPr/>
        <a:lstStyle/>
        <a:p>
          <a:r>
            <a:rPr lang="en-US" dirty="0" err="1" smtClean="0"/>
            <a:t>Dimulai</a:t>
          </a:r>
          <a:r>
            <a:rPr lang="en-US" dirty="0" smtClean="0"/>
            <a:t> </a:t>
          </a:r>
          <a:r>
            <a:rPr lang="en-US" dirty="0" err="1" smtClean="0"/>
            <a:t>dengan</a:t>
          </a:r>
          <a:r>
            <a:rPr lang="en-US" dirty="0" smtClean="0"/>
            <a:t> </a:t>
          </a:r>
          <a:r>
            <a:rPr lang="en-US" dirty="0" err="1" smtClean="0"/>
            <a:t>perkembangan</a:t>
          </a:r>
          <a:r>
            <a:rPr lang="en-US" dirty="0" smtClean="0"/>
            <a:t> </a:t>
          </a:r>
          <a:r>
            <a:rPr lang="en-US" dirty="0" err="1" smtClean="0"/>
            <a:t>teknologi</a:t>
          </a:r>
          <a:r>
            <a:rPr lang="en-US" dirty="0" smtClean="0"/>
            <a:t> </a:t>
          </a:r>
          <a:r>
            <a:rPr lang="en-US" dirty="0" err="1" smtClean="0"/>
            <a:t>kimia</a:t>
          </a:r>
          <a:r>
            <a:rPr lang="en-US" dirty="0" smtClean="0"/>
            <a:t> </a:t>
          </a:r>
          <a:r>
            <a:rPr lang="en-US" dirty="0" err="1" smtClean="0"/>
            <a:t>peka</a:t>
          </a:r>
          <a:r>
            <a:rPr lang="en-US" dirty="0" smtClean="0"/>
            <a:t> </a:t>
          </a:r>
          <a:r>
            <a:rPr lang="en-US" dirty="0" err="1" smtClean="0"/>
            <a:t>cahaya</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dasar</a:t>
          </a:r>
          <a:r>
            <a:rPr lang="en-US" dirty="0" smtClean="0"/>
            <a:t> </a:t>
          </a:r>
          <a:r>
            <a:rPr lang="en-US" dirty="0" err="1" smtClean="0"/>
            <a:t>membuat</a:t>
          </a:r>
          <a:r>
            <a:rPr lang="en-US" dirty="0" smtClean="0"/>
            <a:t> </a:t>
          </a:r>
          <a:r>
            <a:rPr lang="en-US" dirty="0" err="1" smtClean="0"/>
            <a:t>emulsi</a:t>
          </a:r>
          <a:r>
            <a:rPr lang="en-US" dirty="0" smtClean="0"/>
            <a:t> film</a:t>
          </a:r>
          <a:endParaRPr lang="en-US" dirty="0"/>
        </a:p>
      </dgm:t>
    </dgm:pt>
    <dgm:pt modelId="{15BDA874-863C-4044-B01B-194A3498534A}" type="parTrans" cxnId="{7F3D9A5A-EBFF-493B-822D-747B3F459570}">
      <dgm:prSet/>
      <dgm:spPr/>
      <dgm:t>
        <a:bodyPr/>
        <a:lstStyle/>
        <a:p>
          <a:endParaRPr lang="en-US"/>
        </a:p>
      </dgm:t>
    </dgm:pt>
    <dgm:pt modelId="{4586CC53-EF1B-4E00-9D32-418696A6A871}" type="sibTrans" cxnId="{7F3D9A5A-EBFF-493B-822D-747B3F459570}">
      <dgm:prSet/>
      <dgm:spPr/>
      <dgm:t>
        <a:bodyPr/>
        <a:lstStyle/>
        <a:p>
          <a:endParaRPr lang="en-US"/>
        </a:p>
      </dgm:t>
    </dgm:pt>
    <dgm:pt modelId="{DEBC0C5B-E7C5-4698-961B-5D05F3E4F4AA}" type="pres">
      <dgm:prSet presAssocID="{2D89F5FB-0531-47A4-A3FE-2BFCF3034DC0}" presName="linear" presStyleCnt="0">
        <dgm:presLayoutVars>
          <dgm:animLvl val="lvl"/>
          <dgm:resizeHandles val="exact"/>
        </dgm:presLayoutVars>
      </dgm:prSet>
      <dgm:spPr/>
      <dgm:t>
        <a:bodyPr/>
        <a:lstStyle/>
        <a:p>
          <a:endParaRPr lang="en-US"/>
        </a:p>
      </dgm:t>
    </dgm:pt>
    <dgm:pt modelId="{FCF28348-0986-4D59-84E5-272058F15C68}" type="pres">
      <dgm:prSet presAssocID="{AA1825CD-DBB9-461F-B96B-9E985EE372ED}" presName="parentText" presStyleLbl="node1" presStyleIdx="0" presStyleCnt="2">
        <dgm:presLayoutVars>
          <dgm:chMax val="0"/>
          <dgm:bulletEnabled val="1"/>
        </dgm:presLayoutVars>
      </dgm:prSet>
      <dgm:spPr/>
      <dgm:t>
        <a:bodyPr/>
        <a:lstStyle/>
        <a:p>
          <a:endParaRPr lang="en-US"/>
        </a:p>
      </dgm:t>
    </dgm:pt>
    <dgm:pt modelId="{7689A45E-EEE6-4653-BAE8-EA64320D9596}" type="pres">
      <dgm:prSet presAssocID="{4586CC53-EF1B-4E00-9D32-418696A6A871}" presName="spacer" presStyleCnt="0"/>
      <dgm:spPr/>
    </dgm:pt>
    <dgm:pt modelId="{3D0EB48A-A5BD-4A95-9479-EB8E2270FBB2}" type="pres">
      <dgm:prSet presAssocID="{664D73F8-E7C2-47B7-A7EA-87554BC901D2}" presName="parentText" presStyleLbl="node1" presStyleIdx="1" presStyleCnt="2">
        <dgm:presLayoutVars>
          <dgm:chMax val="0"/>
          <dgm:bulletEnabled val="1"/>
        </dgm:presLayoutVars>
      </dgm:prSet>
      <dgm:spPr/>
      <dgm:t>
        <a:bodyPr/>
        <a:lstStyle/>
        <a:p>
          <a:endParaRPr lang="en-US"/>
        </a:p>
      </dgm:t>
    </dgm:pt>
  </dgm:ptLst>
  <dgm:cxnLst>
    <dgm:cxn modelId="{8C8ED942-E93A-EA4A-90A5-1B227FC85267}" type="presOf" srcId="{2D89F5FB-0531-47A4-A3FE-2BFCF3034DC0}" destId="{DEBC0C5B-E7C5-4698-961B-5D05F3E4F4AA}" srcOrd="0" destOrd="0" presId="urn:microsoft.com/office/officeart/2005/8/layout/vList2"/>
    <dgm:cxn modelId="{F3EDF344-D964-7B4A-BFF0-C34CF373FB9C}" type="presOf" srcId="{664D73F8-E7C2-47B7-A7EA-87554BC901D2}" destId="{3D0EB48A-A5BD-4A95-9479-EB8E2270FBB2}" srcOrd="0" destOrd="0" presId="urn:microsoft.com/office/officeart/2005/8/layout/vList2"/>
    <dgm:cxn modelId="{CD3A2102-63CB-4419-AACA-33067186E056}" srcId="{2D89F5FB-0531-47A4-A3FE-2BFCF3034DC0}" destId="{664D73F8-E7C2-47B7-A7EA-87554BC901D2}" srcOrd="1" destOrd="0" parTransId="{08E5F94E-3AE3-4207-8944-852B515FC59A}" sibTransId="{F0CD6A8C-92DA-47C5-AE8F-40F381939815}"/>
    <dgm:cxn modelId="{A4F0744D-7A1B-3E43-8EC4-20E5A32F50A1}" type="presOf" srcId="{AA1825CD-DBB9-461F-B96B-9E985EE372ED}" destId="{FCF28348-0986-4D59-84E5-272058F15C68}" srcOrd="0" destOrd="0" presId="urn:microsoft.com/office/officeart/2005/8/layout/vList2"/>
    <dgm:cxn modelId="{7F3D9A5A-EBFF-493B-822D-747B3F459570}" srcId="{2D89F5FB-0531-47A4-A3FE-2BFCF3034DC0}" destId="{AA1825CD-DBB9-461F-B96B-9E985EE372ED}" srcOrd="0" destOrd="0" parTransId="{15BDA874-863C-4044-B01B-194A3498534A}" sibTransId="{4586CC53-EF1B-4E00-9D32-418696A6A871}"/>
    <dgm:cxn modelId="{5200AC2E-1CAE-D24B-9161-253A610E1E04}" type="presParOf" srcId="{DEBC0C5B-E7C5-4698-961B-5D05F3E4F4AA}" destId="{FCF28348-0986-4D59-84E5-272058F15C68}" srcOrd="0" destOrd="0" presId="urn:microsoft.com/office/officeart/2005/8/layout/vList2"/>
    <dgm:cxn modelId="{009708F7-0168-A740-AA6B-B90D7D7DB5E7}" type="presParOf" srcId="{DEBC0C5B-E7C5-4698-961B-5D05F3E4F4AA}" destId="{7689A45E-EEE6-4653-BAE8-EA64320D9596}" srcOrd="1" destOrd="0" presId="urn:microsoft.com/office/officeart/2005/8/layout/vList2"/>
    <dgm:cxn modelId="{DAD8A59F-63D0-6542-89F8-F5B450CB9B80}" type="presParOf" srcId="{DEBC0C5B-E7C5-4698-961B-5D05F3E4F4AA}" destId="{3D0EB48A-A5BD-4A95-9479-EB8E2270FBB2}" srcOrd="2" destOrd="0" presId="urn:microsoft.com/office/officeart/2005/8/layout/vList2"/>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38F636-AC53-43B9-A53E-E711B73978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9771B5-FB49-40DA-9C26-87F5EC72D53C}">
      <dgm:prSet phldrT="[Text]"/>
      <dgm:spPr/>
      <dgm:t>
        <a:bodyPr/>
        <a:lstStyle/>
        <a:p>
          <a:r>
            <a:rPr lang="en-US" dirty="0" err="1" smtClean="0"/>
            <a:t>Perkembangan</a:t>
          </a:r>
          <a:r>
            <a:rPr lang="en-US" dirty="0" smtClean="0"/>
            <a:t> media </a:t>
          </a:r>
          <a:r>
            <a:rPr lang="en-US" dirty="0" err="1" smtClean="0"/>
            <a:t>penyimpanan</a:t>
          </a:r>
          <a:r>
            <a:rPr lang="en-US" dirty="0" smtClean="0"/>
            <a:t> </a:t>
          </a:r>
          <a:r>
            <a:rPr lang="en-US" dirty="0" err="1" smtClean="0"/>
            <a:t>citra</a:t>
          </a:r>
          <a:r>
            <a:rPr lang="en-US" dirty="0" smtClean="0"/>
            <a:t> yang </a:t>
          </a:r>
          <a:r>
            <a:rPr lang="en-US" dirty="0" err="1" smtClean="0"/>
            <a:t>semulanya</a:t>
          </a:r>
          <a:r>
            <a:rPr lang="en-US" dirty="0" smtClean="0"/>
            <a:t> </a:t>
          </a:r>
          <a:r>
            <a:rPr lang="en-US" dirty="0" err="1" smtClean="0"/>
            <a:t>adalah</a:t>
          </a:r>
          <a:r>
            <a:rPr lang="en-US" dirty="0" smtClean="0"/>
            <a:t> media film </a:t>
          </a:r>
          <a:r>
            <a:rPr lang="en-US" dirty="0" err="1" smtClean="0"/>
            <a:t>kemudian</a:t>
          </a:r>
          <a:r>
            <a:rPr lang="en-US" dirty="0" smtClean="0"/>
            <a:t> </a:t>
          </a:r>
          <a:r>
            <a:rPr lang="en-US" dirty="0" err="1" smtClean="0"/>
            <a:t>berkembang</a:t>
          </a:r>
          <a:r>
            <a:rPr lang="en-US" dirty="0" smtClean="0"/>
            <a:t> </a:t>
          </a:r>
          <a:r>
            <a:rPr lang="en-US" dirty="0" err="1" smtClean="0"/>
            <a:t>menjadi</a:t>
          </a:r>
          <a:r>
            <a:rPr lang="en-US" dirty="0" smtClean="0"/>
            <a:t> media </a:t>
          </a:r>
          <a:r>
            <a:rPr lang="en-US" dirty="0" err="1" smtClean="0"/>
            <a:t>penyimpanan</a:t>
          </a:r>
          <a:r>
            <a:rPr lang="en-US" dirty="0" smtClean="0"/>
            <a:t> digital</a:t>
          </a:r>
          <a:endParaRPr lang="en-US" dirty="0"/>
        </a:p>
      </dgm:t>
    </dgm:pt>
    <dgm:pt modelId="{C09119AF-65A7-4237-A65A-9C46F7DEE152}" type="parTrans" cxnId="{7882E63B-B03E-4C05-A293-F13F363DFCE3}">
      <dgm:prSet/>
      <dgm:spPr/>
      <dgm:t>
        <a:bodyPr/>
        <a:lstStyle/>
        <a:p>
          <a:endParaRPr lang="en-US"/>
        </a:p>
      </dgm:t>
    </dgm:pt>
    <dgm:pt modelId="{944BB29A-AFD2-4C52-88F9-10C4ED9C8FD0}" type="sibTrans" cxnId="{7882E63B-B03E-4C05-A293-F13F363DFCE3}">
      <dgm:prSet/>
      <dgm:spPr/>
      <dgm:t>
        <a:bodyPr/>
        <a:lstStyle/>
        <a:p>
          <a:endParaRPr lang="en-US"/>
        </a:p>
      </dgm:t>
    </dgm:pt>
    <dgm:pt modelId="{635DFC03-3148-46E2-A621-E98F7500EDDF}">
      <dgm:prSet phldrT="[Text]"/>
      <dgm:spPr/>
      <dgm:t>
        <a:bodyPr/>
        <a:lstStyle/>
        <a:p>
          <a:r>
            <a:rPr lang="en-US" dirty="0" err="1" smtClean="0"/>
            <a:t>Ditemukannya</a:t>
          </a:r>
          <a:r>
            <a:rPr lang="en-US" dirty="0" smtClean="0"/>
            <a:t> </a:t>
          </a:r>
          <a:r>
            <a:rPr lang="en-US" dirty="0" err="1" smtClean="0"/>
            <a:t>sel-sel</a:t>
          </a:r>
          <a:r>
            <a:rPr lang="en-US" dirty="0" smtClean="0"/>
            <a:t> </a:t>
          </a:r>
          <a:r>
            <a:rPr lang="en-US" dirty="0" err="1" smtClean="0"/>
            <a:t>peka</a:t>
          </a:r>
          <a:r>
            <a:rPr lang="en-US" dirty="0" smtClean="0"/>
            <a:t> </a:t>
          </a:r>
          <a:r>
            <a:rPr lang="en-US" dirty="0" err="1" smtClean="0"/>
            <a:t>cahaya</a:t>
          </a:r>
          <a:r>
            <a:rPr lang="en-US" dirty="0" smtClean="0"/>
            <a:t> yang </a:t>
          </a:r>
          <a:r>
            <a:rPr lang="en-US" dirty="0" err="1" smtClean="0"/>
            <a:t>meneruskan</a:t>
          </a:r>
          <a:r>
            <a:rPr lang="en-US" dirty="0" smtClean="0"/>
            <a:t> </a:t>
          </a:r>
          <a:r>
            <a:rPr lang="en-US" dirty="0" err="1" smtClean="0"/>
            <a:t>citra</a:t>
          </a:r>
          <a:r>
            <a:rPr lang="en-US" dirty="0" smtClean="0"/>
            <a:t> digital yang </a:t>
          </a:r>
          <a:r>
            <a:rPr lang="en-US" dirty="0" err="1" smtClean="0"/>
            <a:t>dihasilkan</a:t>
          </a:r>
          <a:r>
            <a:rPr lang="en-US" dirty="0" smtClean="0"/>
            <a:t> </a:t>
          </a:r>
          <a:r>
            <a:rPr lang="en-US" dirty="0" err="1" smtClean="0"/>
            <a:t>oleh</a:t>
          </a:r>
          <a:r>
            <a:rPr lang="en-US" dirty="0" smtClean="0"/>
            <a:t> </a:t>
          </a:r>
          <a:r>
            <a:rPr lang="en-US" dirty="0" err="1" smtClean="0"/>
            <a:t>permukaannya</a:t>
          </a:r>
          <a:r>
            <a:rPr lang="en-US" dirty="0" smtClean="0"/>
            <a:t> </a:t>
          </a:r>
          <a:r>
            <a:rPr lang="en-US" dirty="0" err="1" smtClean="0"/>
            <a:t>ke</a:t>
          </a:r>
          <a:r>
            <a:rPr lang="en-US" dirty="0" smtClean="0"/>
            <a:t> </a:t>
          </a:r>
          <a:r>
            <a:rPr lang="en-US" dirty="0" err="1" smtClean="0"/>
            <a:t>dalam</a:t>
          </a:r>
          <a:r>
            <a:rPr lang="en-US" dirty="0" smtClean="0"/>
            <a:t> </a:t>
          </a:r>
          <a:r>
            <a:rPr lang="en-US" dirty="0" err="1" smtClean="0"/>
            <a:t>sebuah</a:t>
          </a:r>
          <a:r>
            <a:rPr lang="en-US" dirty="0" smtClean="0"/>
            <a:t> memory </a:t>
          </a:r>
          <a:r>
            <a:rPr lang="en-US" dirty="0" err="1" smtClean="0"/>
            <a:t>penyimpanan</a:t>
          </a:r>
          <a:r>
            <a:rPr lang="en-US" dirty="0" smtClean="0"/>
            <a:t> digital </a:t>
          </a:r>
          <a:endParaRPr lang="en-US" dirty="0"/>
        </a:p>
      </dgm:t>
    </dgm:pt>
    <dgm:pt modelId="{9238414F-8E46-4AD2-BC8E-559DD1A77213}" type="parTrans" cxnId="{09BF84D1-940C-4F35-A911-CD7D2326D036}">
      <dgm:prSet/>
      <dgm:spPr/>
      <dgm:t>
        <a:bodyPr/>
        <a:lstStyle/>
        <a:p>
          <a:endParaRPr lang="en-US"/>
        </a:p>
      </dgm:t>
    </dgm:pt>
    <dgm:pt modelId="{33F317B2-87E0-4052-BCBC-AD792C8C38D2}" type="sibTrans" cxnId="{09BF84D1-940C-4F35-A911-CD7D2326D036}">
      <dgm:prSet/>
      <dgm:spPr/>
      <dgm:t>
        <a:bodyPr/>
        <a:lstStyle/>
        <a:p>
          <a:endParaRPr lang="en-US"/>
        </a:p>
      </dgm:t>
    </dgm:pt>
    <dgm:pt modelId="{34D74508-56C3-4C1F-874E-6DD1969466ED}" type="pres">
      <dgm:prSet presAssocID="{6238F636-AC53-43B9-A53E-E711B7397839}" presName="linear" presStyleCnt="0">
        <dgm:presLayoutVars>
          <dgm:animLvl val="lvl"/>
          <dgm:resizeHandles val="exact"/>
        </dgm:presLayoutVars>
      </dgm:prSet>
      <dgm:spPr/>
      <dgm:t>
        <a:bodyPr/>
        <a:lstStyle/>
        <a:p>
          <a:endParaRPr lang="en-US"/>
        </a:p>
      </dgm:t>
    </dgm:pt>
    <dgm:pt modelId="{7FF9E995-0760-474B-9FEE-33B5DDF15949}" type="pres">
      <dgm:prSet presAssocID="{549771B5-FB49-40DA-9C26-87F5EC72D53C}" presName="parentText" presStyleLbl="node1" presStyleIdx="0" presStyleCnt="2" custLinFactY="-20104" custLinFactNeighborX="-348" custLinFactNeighborY="-100000">
        <dgm:presLayoutVars>
          <dgm:chMax val="0"/>
          <dgm:bulletEnabled val="1"/>
        </dgm:presLayoutVars>
      </dgm:prSet>
      <dgm:spPr/>
      <dgm:t>
        <a:bodyPr/>
        <a:lstStyle/>
        <a:p>
          <a:endParaRPr lang="en-US"/>
        </a:p>
      </dgm:t>
    </dgm:pt>
    <dgm:pt modelId="{D4DAC580-B8FF-4DED-A3DB-F69770FCEA15}" type="pres">
      <dgm:prSet presAssocID="{944BB29A-AFD2-4C52-88F9-10C4ED9C8FD0}" presName="spacer" presStyleCnt="0"/>
      <dgm:spPr/>
    </dgm:pt>
    <dgm:pt modelId="{5D2EB780-03A7-4A02-8832-4D21533FF619}" type="pres">
      <dgm:prSet presAssocID="{635DFC03-3148-46E2-A621-E98F7500EDDF}" presName="parentText" presStyleLbl="node1" presStyleIdx="1" presStyleCnt="2">
        <dgm:presLayoutVars>
          <dgm:chMax val="0"/>
          <dgm:bulletEnabled val="1"/>
        </dgm:presLayoutVars>
      </dgm:prSet>
      <dgm:spPr/>
      <dgm:t>
        <a:bodyPr/>
        <a:lstStyle/>
        <a:p>
          <a:endParaRPr lang="en-US"/>
        </a:p>
      </dgm:t>
    </dgm:pt>
  </dgm:ptLst>
  <dgm:cxnLst>
    <dgm:cxn modelId="{A5AFFD2B-E364-D247-88EB-FFD766185B00}" type="presOf" srcId="{6238F636-AC53-43B9-A53E-E711B7397839}" destId="{34D74508-56C3-4C1F-874E-6DD1969466ED}" srcOrd="0" destOrd="0" presId="urn:microsoft.com/office/officeart/2005/8/layout/vList2"/>
    <dgm:cxn modelId="{3283F394-C140-BA41-9EF0-061DD4497A6A}" type="presOf" srcId="{635DFC03-3148-46E2-A621-E98F7500EDDF}" destId="{5D2EB780-03A7-4A02-8832-4D21533FF619}" srcOrd="0" destOrd="0" presId="urn:microsoft.com/office/officeart/2005/8/layout/vList2"/>
    <dgm:cxn modelId="{7882E63B-B03E-4C05-A293-F13F363DFCE3}" srcId="{6238F636-AC53-43B9-A53E-E711B7397839}" destId="{549771B5-FB49-40DA-9C26-87F5EC72D53C}" srcOrd="0" destOrd="0" parTransId="{C09119AF-65A7-4237-A65A-9C46F7DEE152}" sibTransId="{944BB29A-AFD2-4C52-88F9-10C4ED9C8FD0}"/>
    <dgm:cxn modelId="{09BF84D1-940C-4F35-A911-CD7D2326D036}" srcId="{6238F636-AC53-43B9-A53E-E711B7397839}" destId="{635DFC03-3148-46E2-A621-E98F7500EDDF}" srcOrd="1" destOrd="0" parTransId="{9238414F-8E46-4AD2-BC8E-559DD1A77213}" sibTransId="{33F317B2-87E0-4052-BCBC-AD792C8C38D2}"/>
    <dgm:cxn modelId="{171E68EE-B7F1-324B-82D1-2080E482172A}" type="presOf" srcId="{549771B5-FB49-40DA-9C26-87F5EC72D53C}" destId="{7FF9E995-0760-474B-9FEE-33B5DDF15949}" srcOrd="0" destOrd="0" presId="urn:microsoft.com/office/officeart/2005/8/layout/vList2"/>
    <dgm:cxn modelId="{52D9462A-71E3-5141-B75A-3A4E7B2C3D72}" type="presParOf" srcId="{34D74508-56C3-4C1F-874E-6DD1969466ED}" destId="{7FF9E995-0760-474B-9FEE-33B5DDF15949}" srcOrd="0" destOrd="0" presId="urn:microsoft.com/office/officeart/2005/8/layout/vList2"/>
    <dgm:cxn modelId="{87AE3570-F63A-F843-853D-E903D886E237}" type="presParOf" srcId="{34D74508-56C3-4C1F-874E-6DD1969466ED}" destId="{D4DAC580-B8FF-4DED-A3DB-F69770FCEA15}" srcOrd="1" destOrd="0" presId="urn:microsoft.com/office/officeart/2005/8/layout/vList2"/>
    <dgm:cxn modelId="{CA88A8E6-C117-4042-8B44-AB24F386E97E}" type="presParOf" srcId="{34D74508-56C3-4C1F-874E-6DD1969466ED}" destId="{5D2EB780-03A7-4A02-8832-4D21533FF619}" srcOrd="2" destOrd="0" presId="urn:microsoft.com/office/officeart/2005/8/layout/vList2"/>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96BBE2-3D3F-491E-B91A-7FE76113CB75}">
      <dsp:nvSpPr>
        <dsp:cNvPr id="0" name=""/>
        <dsp:cNvSpPr/>
      </dsp:nvSpPr>
      <dsp:spPr>
        <a:xfrm>
          <a:off x="1974" y="44842"/>
          <a:ext cx="2215128" cy="110756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Awal</a:t>
          </a:r>
          <a:r>
            <a:rPr lang="en-US" sz="2000" kern="1200" dirty="0" smtClean="0"/>
            <a:t> </a:t>
          </a:r>
          <a:r>
            <a:rPr lang="en-US" sz="2000" kern="1200" dirty="0" err="1" smtClean="0"/>
            <a:t>Mula</a:t>
          </a:r>
          <a:r>
            <a:rPr lang="en-US" sz="2000" kern="1200" dirty="0" smtClean="0"/>
            <a:t> </a:t>
          </a:r>
          <a:r>
            <a:rPr lang="en-US" sz="2000" kern="1200" dirty="0" err="1" smtClean="0"/>
            <a:t>Fotografi</a:t>
          </a:r>
          <a:endParaRPr lang="en-US" sz="2000" kern="1200" dirty="0"/>
        </a:p>
      </dsp:txBody>
      <dsp:txXfrm>
        <a:off x="1974" y="44842"/>
        <a:ext cx="2215128" cy="1107564"/>
      </dsp:txXfrm>
    </dsp:sp>
    <dsp:sp modelId="{C001FA82-89A4-45EE-A37C-8D5B5A5A5543}">
      <dsp:nvSpPr>
        <dsp:cNvPr id="0" name=""/>
        <dsp:cNvSpPr/>
      </dsp:nvSpPr>
      <dsp:spPr>
        <a:xfrm>
          <a:off x="223487" y="1152406"/>
          <a:ext cx="222465" cy="858262"/>
        </a:xfrm>
        <a:custGeom>
          <a:avLst/>
          <a:gdLst/>
          <a:ahLst/>
          <a:cxnLst/>
          <a:rect l="0" t="0" r="0" b="0"/>
          <a:pathLst>
            <a:path>
              <a:moveTo>
                <a:pt x="0" y="0"/>
              </a:moveTo>
              <a:lnTo>
                <a:pt x="0" y="858262"/>
              </a:lnTo>
              <a:lnTo>
                <a:pt x="222465" y="8582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0CAAC9-11AC-42F4-8462-AF9874B7F44F}">
      <dsp:nvSpPr>
        <dsp:cNvPr id="0" name=""/>
        <dsp:cNvSpPr/>
      </dsp:nvSpPr>
      <dsp:spPr>
        <a:xfrm>
          <a:off x="445952" y="1456886"/>
          <a:ext cx="1772102" cy="110756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12 SM</a:t>
          </a:r>
          <a:endParaRPr lang="en-US" sz="4000" kern="1200" dirty="0"/>
        </a:p>
      </dsp:txBody>
      <dsp:txXfrm>
        <a:off x="445952" y="1456886"/>
        <a:ext cx="1772102" cy="1107564"/>
      </dsp:txXfrm>
    </dsp:sp>
    <dsp:sp modelId="{0E838A87-2B0B-41E1-9399-3053FC05F00D}">
      <dsp:nvSpPr>
        <dsp:cNvPr id="0" name=""/>
        <dsp:cNvSpPr/>
      </dsp:nvSpPr>
      <dsp:spPr>
        <a:xfrm>
          <a:off x="2645353" y="72431"/>
          <a:ext cx="2215128" cy="1107564"/>
        </a:xfrm>
        <a:prstGeom prst="roundRect">
          <a:avLst>
            <a:gd name="adj" fmla="val 1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Ibnu</a:t>
          </a:r>
          <a:r>
            <a:rPr lang="en-US" sz="1800" kern="1200" dirty="0" smtClean="0"/>
            <a:t> Al </a:t>
          </a:r>
          <a:r>
            <a:rPr lang="en-US" sz="1800" kern="1200" dirty="0" err="1" smtClean="0"/>
            <a:t>Haitam</a:t>
          </a:r>
          <a:endParaRPr lang="en-US" sz="1800" kern="1200" dirty="0" smtClean="0"/>
        </a:p>
        <a:p>
          <a:pPr lvl="0" algn="ctr" defTabSz="800100">
            <a:lnSpc>
              <a:spcPct val="90000"/>
            </a:lnSpc>
            <a:spcBef>
              <a:spcPct val="0"/>
            </a:spcBef>
            <a:spcAft>
              <a:spcPct val="35000"/>
            </a:spcAft>
          </a:pPr>
          <a:r>
            <a:rPr lang="en-US" sz="1800" kern="1200" dirty="0" smtClean="0"/>
            <a:t>(</a:t>
          </a:r>
          <a:r>
            <a:rPr lang="en-US" sz="1800" kern="1200" dirty="0" err="1" smtClean="0"/>
            <a:t>Pedagang</a:t>
          </a:r>
          <a:r>
            <a:rPr lang="en-US" sz="1800" kern="1200" dirty="0" smtClean="0"/>
            <a:t> Arab)</a:t>
          </a:r>
          <a:endParaRPr lang="en-US" sz="1800" kern="1200" dirty="0"/>
        </a:p>
      </dsp:txBody>
      <dsp:txXfrm>
        <a:off x="2645353" y="72431"/>
        <a:ext cx="2215128" cy="1107564"/>
      </dsp:txXfrm>
    </dsp:sp>
    <dsp:sp modelId="{E92562B0-021C-4C94-B4D9-70158B613E55}">
      <dsp:nvSpPr>
        <dsp:cNvPr id="0" name=""/>
        <dsp:cNvSpPr/>
      </dsp:nvSpPr>
      <dsp:spPr>
        <a:xfrm>
          <a:off x="2866866" y="1179995"/>
          <a:ext cx="221645" cy="1403134"/>
        </a:xfrm>
        <a:custGeom>
          <a:avLst/>
          <a:gdLst/>
          <a:ahLst/>
          <a:cxnLst/>
          <a:rect l="0" t="0" r="0" b="0"/>
          <a:pathLst>
            <a:path>
              <a:moveTo>
                <a:pt x="0" y="0"/>
              </a:moveTo>
              <a:lnTo>
                <a:pt x="0" y="1403134"/>
              </a:lnTo>
              <a:lnTo>
                <a:pt x="221645" y="14031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E3492E-3FBC-43A0-80FE-4EE87C71F11E}">
      <dsp:nvSpPr>
        <dsp:cNvPr id="0" name=""/>
        <dsp:cNvSpPr/>
      </dsp:nvSpPr>
      <dsp:spPr>
        <a:xfrm>
          <a:off x="3088512" y="1456886"/>
          <a:ext cx="1772102" cy="22524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60507"/>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menyaksikan</a:t>
          </a:r>
          <a:r>
            <a:rPr lang="en-US" sz="1800" kern="1200" dirty="0" smtClean="0"/>
            <a:t> </a:t>
          </a:r>
          <a:r>
            <a:rPr lang="en-US" sz="1800" kern="1200" dirty="0" err="1" smtClean="0"/>
            <a:t>gambar</a:t>
          </a:r>
          <a:r>
            <a:rPr lang="en-US" sz="1800" kern="1200" dirty="0" smtClean="0"/>
            <a:t> </a:t>
          </a:r>
          <a:r>
            <a:rPr lang="en-US" sz="1800" kern="1200" dirty="0" err="1" smtClean="0"/>
            <a:t>unta</a:t>
          </a:r>
          <a:r>
            <a:rPr lang="en-US" sz="1800" kern="1200" dirty="0" smtClean="0"/>
            <a:t> </a:t>
          </a:r>
          <a:r>
            <a:rPr lang="en-US" sz="1800" kern="1200" dirty="0" err="1" smtClean="0"/>
            <a:t>terbalik</a:t>
          </a:r>
          <a:r>
            <a:rPr lang="en-US" sz="1800" kern="1200" dirty="0" smtClean="0"/>
            <a:t> </a:t>
          </a:r>
          <a:r>
            <a:rPr lang="en-US" sz="1800" kern="1200" dirty="0" err="1" smtClean="0"/>
            <a:t>di</a:t>
          </a:r>
          <a:r>
            <a:rPr lang="en-US" sz="1800" kern="1200" dirty="0" smtClean="0"/>
            <a:t> </a:t>
          </a:r>
          <a:r>
            <a:rPr lang="en-US" sz="1800" kern="1200" dirty="0" err="1" smtClean="0"/>
            <a:t>dalam</a:t>
          </a:r>
          <a:r>
            <a:rPr lang="en-US" sz="1800" kern="1200" dirty="0" smtClean="0"/>
            <a:t> </a:t>
          </a:r>
          <a:r>
            <a:rPr lang="en-US" sz="1800" kern="1200" dirty="0" err="1" smtClean="0"/>
            <a:t>kemahnya</a:t>
          </a:r>
          <a:r>
            <a:rPr lang="en-US" sz="1800" kern="1200" dirty="0" smtClean="0"/>
            <a:t> </a:t>
          </a:r>
          <a:r>
            <a:rPr lang="en-US" sz="1800" kern="1200" dirty="0" err="1" smtClean="0"/>
            <a:t>melalui</a:t>
          </a:r>
          <a:r>
            <a:rPr lang="en-US" sz="1800" kern="1200" dirty="0" smtClean="0"/>
            <a:t> </a:t>
          </a:r>
          <a:r>
            <a:rPr lang="en-US" sz="1800" kern="1200" dirty="0" err="1" smtClean="0"/>
            <a:t>sebuah</a:t>
          </a:r>
          <a:r>
            <a:rPr lang="en-US" sz="1800" kern="1200" dirty="0" smtClean="0"/>
            <a:t> </a:t>
          </a:r>
          <a:r>
            <a:rPr lang="en-US" sz="1800" kern="1200" dirty="0" err="1" smtClean="0"/>
            <a:t>lubang</a:t>
          </a:r>
          <a:r>
            <a:rPr lang="en-US" sz="1800" kern="1200" dirty="0" smtClean="0"/>
            <a:t> </a:t>
          </a:r>
          <a:r>
            <a:rPr lang="en-US" sz="1800" kern="1200" dirty="0" err="1" smtClean="0"/>
            <a:t>kecil</a:t>
          </a:r>
          <a:endParaRPr lang="en-US" sz="2000" kern="1200" dirty="0"/>
        </a:p>
      </dsp:txBody>
      <dsp:txXfrm>
        <a:off x="3088512" y="1456886"/>
        <a:ext cx="1772102" cy="2252486"/>
      </dsp:txXfrm>
    </dsp:sp>
    <dsp:sp modelId="{C1694516-CCA9-4231-BC29-87655DE173D3}">
      <dsp:nvSpPr>
        <dsp:cNvPr id="0" name=""/>
        <dsp:cNvSpPr/>
      </dsp:nvSpPr>
      <dsp:spPr>
        <a:xfrm>
          <a:off x="5206773" y="72431"/>
          <a:ext cx="2857405" cy="1107564"/>
        </a:xfrm>
        <a:prstGeom prst="roundRect">
          <a:avLst>
            <a:gd name="adj" fmla="val 1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Leonardo </a:t>
          </a:r>
          <a:r>
            <a:rPr lang="en-US" sz="2000" kern="1200" dirty="0" err="1" smtClean="0"/>
            <a:t>DaVinci</a:t>
          </a:r>
          <a:endParaRPr lang="en-US" sz="2000" kern="1200" dirty="0" smtClean="0"/>
        </a:p>
      </dsp:txBody>
      <dsp:txXfrm>
        <a:off x="5206773" y="72431"/>
        <a:ext cx="2857405" cy="1107564"/>
      </dsp:txXfrm>
    </dsp:sp>
    <dsp:sp modelId="{4316E001-AB08-4670-BA78-70EB62C6DB74}">
      <dsp:nvSpPr>
        <dsp:cNvPr id="0" name=""/>
        <dsp:cNvSpPr/>
      </dsp:nvSpPr>
      <dsp:spPr>
        <a:xfrm>
          <a:off x="5492513" y="1179995"/>
          <a:ext cx="286010" cy="1014722"/>
        </a:xfrm>
        <a:custGeom>
          <a:avLst/>
          <a:gdLst/>
          <a:ahLst/>
          <a:cxnLst/>
          <a:rect l="0" t="0" r="0" b="0"/>
          <a:pathLst>
            <a:path>
              <a:moveTo>
                <a:pt x="0" y="0"/>
              </a:moveTo>
              <a:lnTo>
                <a:pt x="0" y="1014722"/>
              </a:lnTo>
              <a:lnTo>
                <a:pt x="286010" y="101472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26798B-5005-4A53-8E55-9CD1557A2AEE}">
      <dsp:nvSpPr>
        <dsp:cNvPr id="0" name=""/>
        <dsp:cNvSpPr/>
      </dsp:nvSpPr>
      <dsp:spPr>
        <a:xfrm>
          <a:off x="5778524" y="1456886"/>
          <a:ext cx="2285924" cy="147566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err="1" smtClean="0"/>
            <a:t>Penciptaan</a:t>
          </a:r>
          <a:r>
            <a:rPr lang="en-US" sz="1600" kern="1200" dirty="0" smtClean="0"/>
            <a:t> </a:t>
          </a:r>
          <a:r>
            <a:rPr lang="en-US" sz="1600" kern="1200" dirty="0" err="1" smtClean="0"/>
            <a:t>Kamera</a:t>
          </a:r>
          <a:r>
            <a:rPr lang="en-US" sz="1600" kern="1200" dirty="0" smtClean="0"/>
            <a:t> </a:t>
          </a:r>
          <a:r>
            <a:rPr lang="en-US" sz="1600" kern="1200" dirty="0" err="1" smtClean="0"/>
            <a:t>Obscura</a:t>
          </a:r>
          <a:endParaRPr lang="en-US" sz="1600" kern="1200" dirty="0" smtClean="0"/>
        </a:p>
        <a:p>
          <a:pPr lvl="0" algn="ctr" defTabSz="711200">
            <a:lnSpc>
              <a:spcPct val="90000"/>
            </a:lnSpc>
            <a:spcBef>
              <a:spcPct val="0"/>
            </a:spcBef>
            <a:spcAft>
              <a:spcPct val="35000"/>
            </a:spcAft>
          </a:pPr>
          <a:r>
            <a:rPr lang="en-US" sz="1600" kern="1200" dirty="0" smtClean="0"/>
            <a:t>(</a:t>
          </a:r>
          <a:r>
            <a:rPr lang="en-US" sz="1600" kern="1200" dirty="0" err="1" smtClean="0"/>
            <a:t>Pembentukan</a:t>
          </a:r>
          <a:r>
            <a:rPr lang="en-US" sz="1600" kern="1200" dirty="0" smtClean="0"/>
            <a:t> </a:t>
          </a:r>
          <a:r>
            <a:rPr lang="en-US" sz="1600" kern="1200" dirty="0" err="1" smtClean="0"/>
            <a:t>citra</a:t>
          </a:r>
          <a:r>
            <a:rPr lang="en-US" sz="1600" kern="1200" dirty="0" smtClean="0"/>
            <a:t> </a:t>
          </a:r>
          <a:r>
            <a:rPr lang="en-US" sz="1600" kern="1200" dirty="0" err="1" smtClean="0"/>
            <a:t>pada</a:t>
          </a:r>
          <a:r>
            <a:rPr lang="en-US" sz="1600" kern="1200" dirty="0" smtClean="0"/>
            <a:t> </a:t>
          </a:r>
          <a:r>
            <a:rPr lang="en-US" sz="1600" kern="1200" dirty="0" err="1" smtClean="0"/>
            <a:t>sebuah</a:t>
          </a:r>
          <a:r>
            <a:rPr lang="en-US" sz="1600" kern="1200" dirty="0" smtClean="0"/>
            <a:t> </a:t>
          </a:r>
          <a:r>
            <a:rPr lang="en-US" sz="1600" kern="1200" dirty="0" err="1" smtClean="0"/>
            <a:t>ruang</a:t>
          </a:r>
          <a:r>
            <a:rPr lang="en-US" sz="1600" kern="1200" dirty="0" smtClean="0"/>
            <a:t> </a:t>
          </a:r>
          <a:r>
            <a:rPr lang="en-US" sz="1600" kern="1200" dirty="0" err="1" smtClean="0"/>
            <a:t>gelap</a:t>
          </a:r>
          <a:r>
            <a:rPr lang="en-US" sz="1600" kern="1200" dirty="0" smtClean="0"/>
            <a:t>)</a:t>
          </a:r>
          <a:endParaRPr lang="en-US" sz="1600" kern="1200" dirty="0"/>
        </a:p>
      </dsp:txBody>
      <dsp:txXfrm>
        <a:off x="5778524" y="1456886"/>
        <a:ext cx="2285924" cy="1475663"/>
      </dsp:txXfrm>
    </dsp:sp>
    <dsp:sp modelId="{91543828-7F58-40E5-9DAC-14403F4740A4}">
      <dsp:nvSpPr>
        <dsp:cNvPr id="0" name=""/>
        <dsp:cNvSpPr/>
      </dsp:nvSpPr>
      <dsp:spPr>
        <a:xfrm>
          <a:off x="5492513" y="1179995"/>
          <a:ext cx="286010" cy="2583227"/>
        </a:xfrm>
        <a:custGeom>
          <a:avLst/>
          <a:gdLst/>
          <a:ahLst/>
          <a:cxnLst/>
          <a:rect l="0" t="0" r="0" b="0"/>
          <a:pathLst>
            <a:path>
              <a:moveTo>
                <a:pt x="0" y="0"/>
              </a:moveTo>
              <a:lnTo>
                <a:pt x="0" y="2583227"/>
              </a:lnTo>
              <a:lnTo>
                <a:pt x="286010" y="258322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D7AA2B-7BB7-4BC2-95C2-667280E418CA}">
      <dsp:nvSpPr>
        <dsp:cNvPr id="0" name=""/>
        <dsp:cNvSpPr/>
      </dsp:nvSpPr>
      <dsp:spPr>
        <a:xfrm>
          <a:off x="5778524" y="3209441"/>
          <a:ext cx="2285924" cy="110756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20"/>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Pada</a:t>
          </a:r>
          <a:r>
            <a:rPr lang="en-US" sz="1800" kern="1200" dirty="0" smtClean="0"/>
            <a:t> </a:t>
          </a:r>
          <a:r>
            <a:rPr lang="en-US" sz="1800" kern="1200" dirty="0" err="1" smtClean="0"/>
            <a:t>masa</a:t>
          </a:r>
          <a:r>
            <a:rPr lang="en-US" sz="1800" kern="1200" dirty="0" smtClean="0"/>
            <a:t> </a:t>
          </a:r>
          <a:r>
            <a:rPr lang="en-US" sz="1800" kern="1200" dirty="0" err="1" smtClean="0"/>
            <a:t>itu</a:t>
          </a:r>
          <a:r>
            <a:rPr lang="en-US" sz="1800" kern="1200" dirty="0" smtClean="0"/>
            <a:t> </a:t>
          </a:r>
          <a:r>
            <a:rPr lang="en-US" sz="1800" kern="1200" dirty="0" err="1" smtClean="0"/>
            <a:t>digunakan</a:t>
          </a:r>
          <a:r>
            <a:rPr lang="en-US" sz="1800" kern="1200" dirty="0" smtClean="0"/>
            <a:t> </a:t>
          </a:r>
          <a:r>
            <a:rPr lang="en-US" sz="1800" kern="1200" dirty="0" err="1" smtClean="0"/>
            <a:t>pelukis</a:t>
          </a:r>
          <a:r>
            <a:rPr lang="en-US" sz="1800" kern="1200" dirty="0" smtClean="0"/>
            <a:t>  </a:t>
          </a:r>
          <a:r>
            <a:rPr lang="en-US" sz="1800" kern="1200" dirty="0" err="1" smtClean="0"/>
            <a:t>untuk</a:t>
          </a:r>
          <a:r>
            <a:rPr lang="en-US" sz="1800" kern="1200" dirty="0" smtClean="0"/>
            <a:t> </a:t>
          </a:r>
          <a:r>
            <a:rPr lang="en-US" sz="1800" kern="1200" dirty="0" err="1" smtClean="0"/>
            <a:t>membuat</a:t>
          </a:r>
          <a:r>
            <a:rPr lang="en-US" sz="1800" kern="1200" dirty="0" smtClean="0"/>
            <a:t> </a:t>
          </a:r>
          <a:r>
            <a:rPr lang="en-US" sz="1800" kern="1200" dirty="0" err="1" smtClean="0"/>
            <a:t>siluet</a:t>
          </a:r>
          <a:r>
            <a:rPr lang="en-US" sz="1800" kern="1200" dirty="0" smtClean="0"/>
            <a:t> </a:t>
          </a:r>
          <a:r>
            <a:rPr lang="en-US" sz="1800" kern="1200" dirty="0" err="1" smtClean="0"/>
            <a:t>dari</a:t>
          </a:r>
          <a:r>
            <a:rPr lang="en-US" sz="1800" kern="1200" dirty="0" smtClean="0"/>
            <a:t> model-</a:t>
          </a:r>
          <a:r>
            <a:rPr lang="en-US" sz="1800" kern="1200" dirty="0" err="1" smtClean="0"/>
            <a:t>modelnya</a:t>
          </a:r>
          <a:endParaRPr lang="en-US" sz="1800" kern="1200" dirty="0"/>
        </a:p>
      </dsp:txBody>
      <dsp:txXfrm>
        <a:off x="5778524" y="3209441"/>
        <a:ext cx="2285924" cy="11075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2115C-0D1D-487F-A221-862306F34B05}">
      <dsp:nvSpPr>
        <dsp:cNvPr id="0" name=""/>
        <dsp:cNvSpPr/>
      </dsp:nvSpPr>
      <dsp:spPr>
        <a:xfrm rot="5400000">
          <a:off x="5240839" y="-1994180"/>
          <a:ext cx="846633" cy="533097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Penemuan</a:t>
          </a:r>
          <a:r>
            <a:rPr lang="en-US" sz="2400" kern="1200" dirty="0" smtClean="0"/>
            <a:t> </a:t>
          </a:r>
          <a:r>
            <a:rPr lang="en-US" sz="2400" kern="1200" dirty="0" err="1" smtClean="0"/>
            <a:t>kamera</a:t>
          </a:r>
          <a:r>
            <a:rPr lang="en-US" sz="2400" kern="1200" dirty="0" smtClean="0"/>
            <a:t> </a:t>
          </a:r>
          <a:r>
            <a:rPr lang="en-US" sz="2400" kern="1200" dirty="0" err="1" smtClean="0"/>
            <a:t>Obscura</a:t>
          </a:r>
          <a:endParaRPr lang="en-US" sz="2400" kern="1200" dirty="0"/>
        </a:p>
      </dsp:txBody>
      <dsp:txXfrm rot="5400000">
        <a:off x="5240839" y="-1994180"/>
        <a:ext cx="846633" cy="5330970"/>
      </dsp:txXfrm>
    </dsp:sp>
    <dsp:sp modelId="{91E79667-4072-48D2-A097-5F87F913FCDA}">
      <dsp:nvSpPr>
        <dsp:cNvPr id="0" name=""/>
        <dsp:cNvSpPr/>
      </dsp:nvSpPr>
      <dsp:spPr>
        <a:xfrm>
          <a:off x="0" y="378725"/>
          <a:ext cx="2998671" cy="58515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12 SM</a:t>
          </a:r>
          <a:endParaRPr lang="en-US" sz="2600" kern="1200" dirty="0"/>
        </a:p>
      </dsp:txBody>
      <dsp:txXfrm>
        <a:off x="0" y="378725"/>
        <a:ext cx="2998671" cy="585157"/>
      </dsp:txXfrm>
    </dsp:sp>
    <dsp:sp modelId="{A7F6169B-9769-4A1F-9C06-4863F6661217}">
      <dsp:nvSpPr>
        <dsp:cNvPr id="0" name=""/>
        <dsp:cNvSpPr/>
      </dsp:nvSpPr>
      <dsp:spPr>
        <a:xfrm rot="5400000">
          <a:off x="5238887" y="-917534"/>
          <a:ext cx="850538" cy="533097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Penemuan</a:t>
          </a:r>
          <a:r>
            <a:rPr lang="en-US" sz="2400" kern="1200" dirty="0" smtClean="0"/>
            <a:t> </a:t>
          </a:r>
          <a:r>
            <a:rPr lang="en-US" sz="2400" kern="1200" dirty="0" err="1" smtClean="0"/>
            <a:t>kamera</a:t>
          </a:r>
          <a:r>
            <a:rPr lang="en-US" sz="2400" kern="1200" dirty="0" smtClean="0"/>
            <a:t> plat </a:t>
          </a:r>
          <a:r>
            <a:rPr lang="en-US" sz="2400" kern="1200" dirty="0" err="1" smtClean="0"/>
            <a:t>logam</a:t>
          </a:r>
          <a:endParaRPr lang="en-US" sz="2400" kern="1200" dirty="0"/>
        </a:p>
      </dsp:txBody>
      <dsp:txXfrm rot="5400000">
        <a:off x="5238887" y="-917534"/>
        <a:ext cx="850538" cy="5330970"/>
      </dsp:txXfrm>
    </dsp:sp>
    <dsp:sp modelId="{C6F34F73-4A8F-4426-BB49-579152C7982C}">
      <dsp:nvSpPr>
        <dsp:cNvPr id="0" name=""/>
        <dsp:cNvSpPr/>
      </dsp:nvSpPr>
      <dsp:spPr>
        <a:xfrm>
          <a:off x="0" y="1405700"/>
          <a:ext cx="2998671" cy="6845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1839</a:t>
          </a:r>
          <a:endParaRPr lang="en-US" sz="2600" kern="1200" dirty="0"/>
        </a:p>
      </dsp:txBody>
      <dsp:txXfrm>
        <a:off x="0" y="1405700"/>
        <a:ext cx="2998671" cy="684501"/>
      </dsp:txXfrm>
    </dsp:sp>
    <dsp:sp modelId="{15242263-8156-4D80-80B9-36E9D78E6070}">
      <dsp:nvSpPr>
        <dsp:cNvPr id="0" name=""/>
        <dsp:cNvSpPr/>
      </dsp:nvSpPr>
      <dsp:spPr>
        <a:xfrm rot="5400000">
          <a:off x="5331735" y="154697"/>
          <a:ext cx="664842" cy="533097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Penggunaan</a:t>
          </a:r>
          <a:r>
            <a:rPr lang="en-US" sz="2400" kern="1200" dirty="0" smtClean="0"/>
            <a:t> film</a:t>
          </a:r>
          <a:endParaRPr lang="en-US" sz="2400" kern="1200" dirty="0"/>
        </a:p>
      </dsp:txBody>
      <dsp:txXfrm rot="5400000">
        <a:off x="5331735" y="154697"/>
        <a:ext cx="664842" cy="5330970"/>
      </dsp:txXfrm>
    </dsp:sp>
    <dsp:sp modelId="{F960C3BA-442E-4A20-BAA1-4555CD4F8E20}">
      <dsp:nvSpPr>
        <dsp:cNvPr id="0" name=""/>
        <dsp:cNvSpPr/>
      </dsp:nvSpPr>
      <dsp:spPr>
        <a:xfrm>
          <a:off x="0" y="2401281"/>
          <a:ext cx="2998671" cy="83780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1888 / </a:t>
          </a:r>
          <a:r>
            <a:rPr lang="en-US" sz="2600" kern="1200" dirty="0" err="1" smtClean="0"/>
            <a:t>awal</a:t>
          </a:r>
          <a:r>
            <a:rPr lang="en-US" sz="2600" kern="1200" dirty="0" smtClean="0"/>
            <a:t> </a:t>
          </a:r>
          <a:r>
            <a:rPr lang="en-US" sz="2600" kern="1200" dirty="0" err="1" smtClean="0"/>
            <a:t>abad</a:t>
          </a:r>
          <a:r>
            <a:rPr lang="en-US" sz="2600" kern="1200" dirty="0" smtClean="0"/>
            <a:t> 20</a:t>
          </a:r>
          <a:endParaRPr lang="en-US" sz="2600" kern="1200" dirty="0"/>
        </a:p>
      </dsp:txBody>
      <dsp:txXfrm>
        <a:off x="0" y="2401281"/>
        <a:ext cx="2998671" cy="837803"/>
      </dsp:txXfrm>
    </dsp:sp>
    <dsp:sp modelId="{631346E6-9ADC-47C3-94EC-10B8F655954A}">
      <dsp:nvSpPr>
        <dsp:cNvPr id="0" name=""/>
        <dsp:cNvSpPr/>
      </dsp:nvSpPr>
      <dsp:spPr>
        <a:xfrm rot="5400000">
          <a:off x="5238887" y="1226928"/>
          <a:ext cx="850538" cy="533097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Penggunaan</a:t>
          </a:r>
          <a:r>
            <a:rPr lang="en-US" sz="2400" kern="1200" dirty="0" smtClean="0"/>
            <a:t> film </a:t>
          </a:r>
          <a:r>
            <a:rPr lang="en-US" sz="2400" kern="1200" dirty="0" err="1" smtClean="0"/>
            <a:t>elektronik</a:t>
          </a:r>
          <a:r>
            <a:rPr lang="en-US" sz="2400" kern="1200" dirty="0" smtClean="0"/>
            <a:t>/</a:t>
          </a:r>
          <a:r>
            <a:rPr lang="en-US" sz="2400" kern="1200" dirty="0" err="1" smtClean="0"/>
            <a:t>kamera</a:t>
          </a:r>
          <a:r>
            <a:rPr lang="en-US" sz="2400" kern="1200" dirty="0" smtClean="0"/>
            <a:t> digital</a:t>
          </a:r>
          <a:endParaRPr lang="en-US" sz="4300" kern="1200" dirty="0"/>
        </a:p>
      </dsp:txBody>
      <dsp:txXfrm rot="5400000">
        <a:off x="5238887" y="1226928"/>
        <a:ext cx="850538" cy="5330970"/>
      </dsp:txXfrm>
    </dsp:sp>
    <dsp:sp modelId="{C00587E9-B447-48DA-B596-4F30ACB198B9}">
      <dsp:nvSpPr>
        <dsp:cNvPr id="0" name=""/>
        <dsp:cNvSpPr/>
      </dsp:nvSpPr>
      <dsp:spPr>
        <a:xfrm>
          <a:off x="0" y="3550163"/>
          <a:ext cx="2998671" cy="6845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err="1" smtClean="0"/>
            <a:t>Awal</a:t>
          </a:r>
          <a:r>
            <a:rPr lang="en-US" sz="2600" kern="1200" dirty="0" smtClean="0"/>
            <a:t> </a:t>
          </a:r>
          <a:r>
            <a:rPr lang="en-US" sz="2600" kern="1200" dirty="0" err="1" smtClean="0"/>
            <a:t>abad</a:t>
          </a:r>
          <a:r>
            <a:rPr lang="en-US" sz="2600" kern="1200" dirty="0" smtClean="0"/>
            <a:t> 21</a:t>
          </a:r>
          <a:endParaRPr lang="en-US" sz="2600" kern="1200" dirty="0"/>
        </a:p>
      </dsp:txBody>
      <dsp:txXfrm>
        <a:off x="0" y="3550163"/>
        <a:ext cx="2998671" cy="6845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C0A88E-D34F-4050-847C-1C73B57BA265}">
      <dsp:nvSpPr>
        <dsp:cNvPr id="0" name=""/>
        <dsp:cNvSpPr/>
      </dsp:nvSpPr>
      <dsp:spPr>
        <a:xfrm>
          <a:off x="2347173" y="285313"/>
          <a:ext cx="3687127" cy="3687127"/>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Fotografi</a:t>
          </a:r>
          <a:r>
            <a:rPr lang="en-US" sz="2300" kern="1200" dirty="0" smtClean="0"/>
            <a:t> </a:t>
          </a:r>
          <a:r>
            <a:rPr lang="en-US" sz="2300" kern="1200" dirty="0" err="1" smtClean="0"/>
            <a:t>dengan</a:t>
          </a:r>
          <a:r>
            <a:rPr lang="en-US" sz="2300" kern="1200" dirty="0" smtClean="0"/>
            <a:t> media film</a:t>
          </a:r>
          <a:endParaRPr lang="en-US" sz="2300" kern="1200" dirty="0"/>
        </a:p>
      </dsp:txBody>
      <dsp:txXfrm>
        <a:off x="4290377" y="1066633"/>
        <a:ext cx="1316831" cy="1097359"/>
      </dsp:txXfrm>
    </dsp:sp>
    <dsp:sp modelId="{EAC8E8B8-1B36-4103-A71E-4EB9259D4181}">
      <dsp:nvSpPr>
        <dsp:cNvPr id="0" name=""/>
        <dsp:cNvSpPr/>
      </dsp:nvSpPr>
      <dsp:spPr>
        <a:xfrm>
          <a:off x="2271236" y="416996"/>
          <a:ext cx="3687127" cy="3687127"/>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Fotografi</a:t>
          </a:r>
          <a:r>
            <a:rPr lang="en-US" sz="2300" kern="1200" dirty="0" smtClean="0"/>
            <a:t> Digital</a:t>
          </a:r>
          <a:endParaRPr lang="en-US" sz="2300" kern="1200" dirty="0"/>
        </a:p>
      </dsp:txBody>
      <dsp:txXfrm>
        <a:off x="3149123" y="2809239"/>
        <a:ext cx="1975246" cy="965676"/>
      </dsp:txXfrm>
    </dsp:sp>
    <dsp:sp modelId="{315BD127-A582-4E13-9053-DDC87617D397}">
      <dsp:nvSpPr>
        <dsp:cNvPr id="0" name=""/>
        <dsp:cNvSpPr/>
      </dsp:nvSpPr>
      <dsp:spPr>
        <a:xfrm>
          <a:off x="2195299" y="285313"/>
          <a:ext cx="3687127" cy="3687127"/>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Fotografi</a:t>
          </a:r>
          <a:r>
            <a:rPr lang="en-US" sz="2300" kern="1200" dirty="0" smtClean="0"/>
            <a:t> </a:t>
          </a:r>
          <a:r>
            <a:rPr lang="en-US" sz="2300" kern="1200" dirty="0" err="1" smtClean="0"/>
            <a:t>Praktis</a:t>
          </a:r>
          <a:endParaRPr lang="en-US" sz="2300" kern="1200" dirty="0"/>
        </a:p>
      </dsp:txBody>
      <dsp:txXfrm>
        <a:off x="2622391" y="1066633"/>
        <a:ext cx="1316831" cy="1097359"/>
      </dsp:txXfrm>
    </dsp:sp>
    <dsp:sp modelId="{4CADC832-E345-4324-AE8F-6C3233F1DBD8}">
      <dsp:nvSpPr>
        <dsp:cNvPr id="0" name=""/>
        <dsp:cNvSpPr/>
      </dsp:nvSpPr>
      <dsp:spPr>
        <a:xfrm>
          <a:off x="2119227" y="57062"/>
          <a:ext cx="4143628" cy="414362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A4FBD-1F95-43B7-B14F-8328D081A1D0}">
      <dsp:nvSpPr>
        <dsp:cNvPr id="0" name=""/>
        <dsp:cNvSpPr/>
      </dsp:nvSpPr>
      <dsp:spPr>
        <a:xfrm>
          <a:off x="2042985" y="188512"/>
          <a:ext cx="4143628" cy="414362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B99054-2D9A-4676-8253-C44F6263DE08}">
      <dsp:nvSpPr>
        <dsp:cNvPr id="0" name=""/>
        <dsp:cNvSpPr/>
      </dsp:nvSpPr>
      <dsp:spPr>
        <a:xfrm>
          <a:off x="1966744" y="57062"/>
          <a:ext cx="4143628" cy="414362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FEAE7-4D30-4102-B29C-70D00FDC477D}">
      <dsp:nvSpPr>
        <dsp:cNvPr id="0" name=""/>
        <dsp:cNvSpPr/>
      </dsp:nvSpPr>
      <dsp:spPr>
        <a:xfrm>
          <a:off x="0" y="316688"/>
          <a:ext cx="8229600" cy="1209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Louis Jacques </a:t>
          </a:r>
          <a:r>
            <a:rPr lang="en-US" sz="2200" kern="1200" dirty="0" err="1" smtClean="0"/>
            <a:t>Mande</a:t>
          </a:r>
          <a:r>
            <a:rPr lang="en-US" sz="2200" kern="1200" dirty="0" smtClean="0"/>
            <a:t> Daguerre-</a:t>
          </a:r>
          <a:r>
            <a:rPr lang="en-US" sz="2200" kern="1200" dirty="0" err="1" smtClean="0"/>
            <a:t>lah</a:t>
          </a:r>
          <a:r>
            <a:rPr lang="en-US" sz="2200" kern="1200" dirty="0" smtClean="0"/>
            <a:t> </a:t>
          </a:r>
          <a:r>
            <a:rPr lang="en-US" sz="2200" kern="1200" dirty="0" err="1" smtClean="0"/>
            <a:t>orang</a:t>
          </a:r>
          <a:r>
            <a:rPr lang="en-US" sz="2200" kern="1200" dirty="0" smtClean="0"/>
            <a:t> yang </a:t>
          </a:r>
          <a:r>
            <a:rPr lang="en-US" sz="2200" kern="1200" dirty="0" err="1" smtClean="0"/>
            <a:t>di</a:t>
          </a:r>
          <a:r>
            <a:rPr lang="en-US" sz="2200" kern="1200" dirty="0" smtClean="0"/>
            <a:t> </a:t>
          </a:r>
          <a:r>
            <a:rPr lang="en-US" sz="2200" kern="1200" dirty="0" err="1" smtClean="0"/>
            <a:t>tahun</a:t>
          </a:r>
          <a:r>
            <a:rPr lang="en-US" sz="2200" kern="1200" dirty="0" smtClean="0"/>
            <a:t> 1830-an </a:t>
          </a:r>
          <a:r>
            <a:rPr lang="en-US" sz="2200" kern="1200" dirty="0" err="1" smtClean="0"/>
            <a:t>berhasil</a:t>
          </a:r>
          <a:r>
            <a:rPr lang="en-US" sz="2200" kern="1200" dirty="0" smtClean="0"/>
            <a:t> </a:t>
          </a:r>
          <a:r>
            <a:rPr lang="en-US" sz="2200" kern="1200" dirty="0" err="1" smtClean="0"/>
            <a:t>menemukan</a:t>
          </a:r>
          <a:r>
            <a:rPr lang="en-US" sz="2200" kern="1200" dirty="0" smtClean="0"/>
            <a:t> </a:t>
          </a:r>
          <a:r>
            <a:rPr lang="en-US" sz="2200" kern="1200" dirty="0" err="1" smtClean="0"/>
            <a:t>fotografi</a:t>
          </a:r>
          <a:r>
            <a:rPr lang="en-US" sz="2200" kern="1200" dirty="0" smtClean="0"/>
            <a:t> </a:t>
          </a:r>
          <a:r>
            <a:rPr lang="en-US" sz="2200" kern="1200" dirty="0" err="1" smtClean="0"/>
            <a:t>praktis</a:t>
          </a:r>
          <a:r>
            <a:rPr lang="en-US" sz="2200" kern="1200" dirty="0" smtClean="0"/>
            <a:t> yang </a:t>
          </a:r>
          <a:r>
            <a:rPr lang="en-US" sz="2200" kern="1200" dirty="0" err="1" smtClean="0"/>
            <a:t>dikenal</a:t>
          </a:r>
          <a:r>
            <a:rPr lang="en-US" sz="2200" kern="1200" dirty="0" smtClean="0"/>
            <a:t> </a:t>
          </a:r>
          <a:r>
            <a:rPr lang="en-US" sz="2200" kern="1200" dirty="0" err="1" smtClean="0"/>
            <a:t>dengan</a:t>
          </a:r>
          <a:r>
            <a:rPr lang="en-US" sz="2200" kern="1200" dirty="0" smtClean="0"/>
            <a:t> </a:t>
          </a:r>
          <a:r>
            <a:rPr lang="en-US" sz="2200" kern="1200" dirty="0" err="1" smtClean="0"/>
            <a:t>metode</a:t>
          </a:r>
          <a:r>
            <a:rPr lang="en-US" sz="2200" kern="1200" dirty="0" smtClean="0"/>
            <a:t> "daguerreotype."</a:t>
          </a:r>
          <a:endParaRPr lang="en-US" sz="2200" kern="1200" dirty="0"/>
        </a:p>
      </dsp:txBody>
      <dsp:txXfrm>
        <a:off x="0" y="316688"/>
        <a:ext cx="8229600" cy="1209780"/>
      </dsp:txXfrm>
    </dsp:sp>
    <dsp:sp modelId="{CAFD06BE-11EF-4396-8BDA-4D3360AE41CE}">
      <dsp:nvSpPr>
        <dsp:cNvPr id="0" name=""/>
        <dsp:cNvSpPr/>
      </dsp:nvSpPr>
      <dsp:spPr>
        <a:xfrm>
          <a:off x="0" y="1589828"/>
          <a:ext cx="8229600" cy="1209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t>Daguerreoty</a:t>
          </a:r>
          <a:r>
            <a:rPr lang="en-US" sz="2200" kern="1200" dirty="0" smtClean="0"/>
            <a:t> </a:t>
          </a:r>
          <a:r>
            <a:rPr lang="en-US" sz="2200" kern="1200" dirty="0" err="1" smtClean="0"/>
            <a:t>merupakan</a:t>
          </a:r>
          <a:r>
            <a:rPr lang="en-US" sz="2200" kern="1200" dirty="0" smtClean="0"/>
            <a:t> </a:t>
          </a:r>
          <a:r>
            <a:rPr lang="en-US" sz="2200" kern="1200" dirty="0" err="1" smtClean="0"/>
            <a:t>pengembangan</a:t>
          </a:r>
          <a:r>
            <a:rPr lang="en-US" sz="2200" kern="1200" dirty="0" smtClean="0"/>
            <a:t> </a:t>
          </a:r>
          <a:r>
            <a:rPr lang="en-US" sz="2200" kern="1200" dirty="0" err="1" smtClean="0"/>
            <a:t>suatu</a:t>
          </a:r>
          <a:r>
            <a:rPr lang="en-US" sz="2200" kern="1200" dirty="0" smtClean="0"/>
            <a:t> </a:t>
          </a:r>
          <a:r>
            <a:rPr lang="en-US" sz="2200" kern="1200" dirty="0" err="1" smtClean="0"/>
            <a:t>mekanisme</a:t>
          </a:r>
          <a:r>
            <a:rPr lang="en-US" sz="2200" kern="1200" dirty="0" smtClean="0"/>
            <a:t> </a:t>
          </a:r>
          <a:r>
            <a:rPr lang="en-US" sz="2200" kern="1200" dirty="0" err="1" smtClean="0"/>
            <a:t>untuk</a:t>
          </a:r>
          <a:r>
            <a:rPr lang="en-US" sz="2200" kern="1200" dirty="0" smtClean="0"/>
            <a:t> </a:t>
          </a:r>
          <a:r>
            <a:rPr lang="en-US" sz="2200" kern="1200" dirty="0" err="1" smtClean="0"/>
            <a:t>secara</a:t>
          </a:r>
          <a:r>
            <a:rPr lang="en-US" sz="2200" kern="1200" dirty="0" smtClean="0"/>
            <a:t> </a:t>
          </a:r>
          <a:r>
            <a:rPr lang="en-US" sz="2200" kern="1200" dirty="0" err="1" smtClean="0"/>
            <a:t>otomatis</a:t>
          </a:r>
          <a:r>
            <a:rPr lang="en-US" sz="2200" kern="1200" dirty="0" smtClean="0"/>
            <a:t> </a:t>
          </a:r>
          <a:r>
            <a:rPr lang="en-US" sz="2200" kern="1200" dirty="0" err="1" smtClean="0"/>
            <a:t>melukiskan</a:t>
          </a:r>
          <a:r>
            <a:rPr lang="en-US" sz="2200" kern="1200" dirty="0" smtClean="0"/>
            <a:t> </a:t>
          </a:r>
          <a:r>
            <a:rPr lang="en-US" sz="2200" kern="1200" dirty="0" err="1" smtClean="0"/>
            <a:t>kembali</a:t>
          </a:r>
          <a:r>
            <a:rPr lang="en-US" sz="2200" kern="1200" dirty="0" smtClean="0"/>
            <a:t> </a:t>
          </a:r>
          <a:r>
            <a:rPr lang="en-US" sz="2200" kern="1200" dirty="0" err="1" smtClean="0"/>
            <a:t>pemandangan</a:t>
          </a:r>
          <a:r>
            <a:rPr lang="en-US" sz="2200" kern="1200" dirty="0" smtClean="0"/>
            <a:t> yang </a:t>
          </a:r>
          <a:r>
            <a:rPr lang="en-US" sz="2200" kern="1200" dirty="0" err="1" smtClean="0"/>
            <a:t>ada</a:t>
          </a:r>
          <a:r>
            <a:rPr lang="en-US" sz="2200" kern="1200" dirty="0" smtClean="0"/>
            <a:t> </a:t>
          </a:r>
          <a:r>
            <a:rPr lang="en-US" sz="2200" kern="1200" dirty="0" err="1" smtClean="0"/>
            <a:t>di</a:t>
          </a:r>
          <a:r>
            <a:rPr lang="en-US" sz="2200" kern="1200" dirty="0" smtClean="0"/>
            <a:t> </a:t>
          </a:r>
          <a:r>
            <a:rPr lang="en-US" sz="2200" kern="1200" dirty="0" err="1" smtClean="0"/>
            <a:t>dunia</a:t>
          </a:r>
          <a:r>
            <a:rPr lang="en-US" sz="2200" kern="1200" dirty="0" smtClean="0"/>
            <a:t> </a:t>
          </a:r>
          <a:r>
            <a:rPr lang="en-US" sz="2200" kern="1200" dirty="0" err="1" smtClean="0"/>
            <a:t>tanpa</a:t>
          </a:r>
          <a:r>
            <a:rPr lang="en-US" sz="2200" kern="1200" dirty="0" smtClean="0"/>
            <a:t> </a:t>
          </a:r>
          <a:r>
            <a:rPr lang="en-US" sz="2200" kern="1200" dirty="0" err="1" smtClean="0"/>
            <a:t>menggunakan</a:t>
          </a:r>
          <a:r>
            <a:rPr lang="en-US" sz="2200" kern="1200" dirty="0" smtClean="0"/>
            <a:t> </a:t>
          </a:r>
          <a:r>
            <a:rPr lang="en-US" sz="2200" kern="1200" dirty="0" err="1" smtClean="0"/>
            <a:t>kuas</a:t>
          </a:r>
          <a:r>
            <a:rPr lang="en-US" sz="2200" kern="1200" dirty="0" smtClean="0"/>
            <a:t> </a:t>
          </a:r>
          <a:r>
            <a:rPr lang="en-US" sz="2200" kern="1200" dirty="0" err="1" smtClean="0"/>
            <a:t>atau</a:t>
          </a:r>
          <a:r>
            <a:rPr lang="en-US" sz="2200" kern="1200" dirty="0" smtClean="0"/>
            <a:t> cat </a:t>
          </a:r>
          <a:r>
            <a:rPr lang="en-US" sz="2200" kern="1200" dirty="0" err="1" smtClean="0"/>
            <a:t>dengan</a:t>
          </a:r>
          <a:r>
            <a:rPr lang="en-US" sz="2200" kern="1200" dirty="0" smtClean="0"/>
            <a:t> </a:t>
          </a:r>
          <a:r>
            <a:rPr lang="en-US" sz="2200" kern="1200" dirty="0" err="1" smtClean="0"/>
            <a:t>bantuan</a:t>
          </a:r>
          <a:r>
            <a:rPr lang="en-US" sz="2200" kern="1200" dirty="0" smtClean="0"/>
            <a:t> </a:t>
          </a:r>
          <a:r>
            <a:rPr lang="en-US" sz="2200" kern="1200" dirty="0" err="1" smtClean="0"/>
            <a:t>efek</a:t>
          </a:r>
          <a:r>
            <a:rPr lang="en-US" sz="2200" kern="1200" dirty="0" smtClean="0"/>
            <a:t> </a:t>
          </a:r>
          <a:r>
            <a:rPr lang="en-US" sz="2200" kern="1200" dirty="0" err="1" smtClean="0"/>
            <a:t>cahaya</a:t>
          </a:r>
          <a:endParaRPr lang="en-US" sz="2200" kern="1200" dirty="0"/>
        </a:p>
      </dsp:txBody>
      <dsp:txXfrm>
        <a:off x="0" y="1589828"/>
        <a:ext cx="8229600" cy="1209780"/>
      </dsp:txXfrm>
    </dsp:sp>
    <dsp:sp modelId="{9934E941-9439-4FD2-B116-45B3428787A4}">
      <dsp:nvSpPr>
        <dsp:cNvPr id="0" name=""/>
        <dsp:cNvSpPr/>
      </dsp:nvSpPr>
      <dsp:spPr>
        <a:xfrm>
          <a:off x="0" y="2862968"/>
          <a:ext cx="8229600" cy="1209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Hal </a:t>
          </a:r>
          <a:r>
            <a:rPr lang="en-US" sz="2200" kern="1200" dirty="0" err="1" smtClean="0"/>
            <a:t>ini</a:t>
          </a:r>
          <a:r>
            <a:rPr lang="en-US" sz="2200" kern="1200" dirty="0" smtClean="0"/>
            <a:t> yang </a:t>
          </a:r>
          <a:r>
            <a:rPr lang="en-US" sz="2200" kern="1200" dirty="0" err="1" smtClean="0"/>
            <a:t>mendasari</a:t>
          </a:r>
          <a:r>
            <a:rPr lang="en-US" sz="2200" kern="1200" dirty="0" smtClean="0"/>
            <a:t> </a:t>
          </a:r>
          <a:r>
            <a:rPr lang="en-US" sz="2200" kern="1200" dirty="0" err="1" smtClean="0"/>
            <a:t>pengembangan</a:t>
          </a:r>
          <a:r>
            <a:rPr lang="en-US" sz="2200" kern="1200" dirty="0" smtClean="0"/>
            <a:t> </a:t>
          </a:r>
          <a:r>
            <a:rPr lang="en-US" sz="2200" kern="1200" dirty="0" err="1" smtClean="0"/>
            <a:t>fotografi</a:t>
          </a:r>
          <a:r>
            <a:rPr lang="en-US" sz="2200" kern="1200" dirty="0" smtClean="0"/>
            <a:t> </a:t>
          </a:r>
          <a:r>
            <a:rPr lang="en-US" sz="2200" kern="1200" dirty="0" err="1" smtClean="0"/>
            <a:t>selanjutnya</a:t>
          </a:r>
          <a:r>
            <a:rPr lang="en-US" sz="2200" kern="1200" dirty="0" smtClean="0"/>
            <a:t>.</a:t>
          </a:r>
          <a:endParaRPr lang="en-US" sz="2200" kern="1200" dirty="0"/>
        </a:p>
      </dsp:txBody>
      <dsp:txXfrm>
        <a:off x="0" y="2862968"/>
        <a:ext cx="8229600" cy="12097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F28348-0986-4D59-84E5-272058F15C68}">
      <dsp:nvSpPr>
        <dsp:cNvPr id="0" name=""/>
        <dsp:cNvSpPr/>
      </dsp:nvSpPr>
      <dsp:spPr>
        <a:xfrm>
          <a:off x="0" y="445388"/>
          <a:ext cx="8229600" cy="1704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err="1" smtClean="0"/>
            <a:t>Dimulai</a:t>
          </a:r>
          <a:r>
            <a:rPr lang="en-US" sz="3100" kern="1200" dirty="0" smtClean="0"/>
            <a:t> </a:t>
          </a:r>
          <a:r>
            <a:rPr lang="en-US" sz="3100" kern="1200" dirty="0" err="1" smtClean="0"/>
            <a:t>dengan</a:t>
          </a:r>
          <a:r>
            <a:rPr lang="en-US" sz="3100" kern="1200" dirty="0" smtClean="0"/>
            <a:t> </a:t>
          </a:r>
          <a:r>
            <a:rPr lang="en-US" sz="3100" kern="1200" dirty="0" err="1" smtClean="0"/>
            <a:t>perkembangan</a:t>
          </a:r>
          <a:r>
            <a:rPr lang="en-US" sz="3100" kern="1200" dirty="0" smtClean="0"/>
            <a:t> </a:t>
          </a:r>
          <a:r>
            <a:rPr lang="en-US" sz="3100" kern="1200" dirty="0" err="1" smtClean="0"/>
            <a:t>teknologi</a:t>
          </a:r>
          <a:r>
            <a:rPr lang="en-US" sz="3100" kern="1200" dirty="0" smtClean="0"/>
            <a:t> </a:t>
          </a:r>
          <a:r>
            <a:rPr lang="en-US" sz="3100" kern="1200" dirty="0" err="1" smtClean="0"/>
            <a:t>kimia</a:t>
          </a:r>
          <a:r>
            <a:rPr lang="en-US" sz="3100" kern="1200" dirty="0" smtClean="0"/>
            <a:t> </a:t>
          </a:r>
          <a:r>
            <a:rPr lang="en-US" sz="3100" kern="1200" dirty="0" err="1" smtClean="0"/>
            <a:t>peka</a:t>
          </a:r>
          <a:r>
            <a:rPr lang="en-US" sz="3100" kern="1200" dirty="0" smtClean="0"/>
            <a:t> </a:t>
          </a:r>
          <a:r>
            <a:rPr lang="en-US" sz="3100" kern="1200" dirty="0" err="1" smtClean="0"/>
            <a:t>cahaya</a:t>
          </a:r>
          <a:r>
            <a:rPr lang="en-US" sz="3100" kern="1200" dirty="0" smtClean="0"/>
            <a:t> </a:t>
          </a:r>
          <a:r>
            <a:rPr lang="en-US" sz="3100" kern="1200" dirty="0" err="1" smtClean="0"/>
            <a:t>sebagai</a:t>
          </a:r>
          <a:r>
            <a:rPr lang="en-US" sz="3100" kern="1200" dirty="0" smtClean="0"/>
            <a:t> </a:t>
          </a:r>
          <a:r>
            <a:rPr lang="en-US" sz="3100" kern="1200" dirty="0" err="1" smtClean="0"/>
            <a:t>bahan</a:t>
          </a:r>
          <a:r>
            <a:rPr lang="en-US" sz="3100" kern="1200" dirty="0" smtClean="0"/>
            <a:t> </a:t>
          </a:r>
          <a:r>
            <a:rPr lang="en-US" sz="3100" kern="1200" dirty="0" err="1" smtClean="0"/>
            <a:t>dasar</a:t>
          </a:r>
          <a:r>
            <a:rPr lang="en-US" sz="3100" kern="1200" dirty="0" smtClean="0"/>
            <a:t> </a:t>
          </a:r>
          <a:r>
            <a:rPr lang="en-US" sz="3100" kern="1200" dirty="0" err="1" smtClean="0"/>
            <a:t>membuat</a:t>
          </a:r>
          <a:r>
            <a:rPr lang="en-US" sz="3100" kern="1200" dirty="0" smtClean="0"/>
            <a:t> </a:t>
          </a:r>
          <a:r>
            <a:rPr lang="en-US" sz="3100" kern="1200" dirty="0" err="1" smtClean="0"/>
            <a:t>emulsi</a:t>
          </a:r>
          <a:r>
            <a:rPr lang="en-US" sz="3100" kern="1200" dirty="0" smtClean="0"/>
            <a:t> film</a:t>
          </a:r>
          <a:endParaRPr lang="en-US" sz="3100" kern="1200" dirty="0"/>
        </a:p>
      </dsp:txBody>
      <dsp:txXfrm>
        <a:off x="0" y="445388"/>
        <a:ext cx="8229600" cy="1704690"/>
      </dsp:txXfrm>
    </dsp:sp>
    <dsp:sp modelId="{3D0EB48A-A5BD-4A95-9479-EB8E2270FBB2}">
      <dsp:nvSpPr>
        <dsp:cNvPr id="0" name=""/>
        <dsp:cNvSpPr/>
      </dsp:nvSpPr>
      <dsp:spPr>
        <a:xfrm>
          <a:off x="0" y="2239358"/>
          <a:ext cx="8229600" cy="1704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Ernst </a:t>
          </a:r>
          <a:r>
            <a:rPr lang="en-US" sz="3100" kern="1200" dirty="0" err="1" smtClean="0"/>
            <a:t>Leitz</a:t>
          </a:r>
          <a:r>
            <a:rPr lang="en-US" sz="3100" kern="1200" dirty="0" smtClean="0"/>
            <a:t> </a:t>
          </a:r>
          <a:r>
            <a:rPr lang="en-US" sz="3100" kern="1200" dirty="0" err="1" smtClean="0"/>
            <a:t>dari</a:t>
          </a:r>
          <a:r>
            <a:rPr lang="en-US" sz="3100" kern="1200" dirty="0" smtClean="0"/>
            <a:t> </a:t>
          </a:r>
          <a:r>
            <a:rPr lang="en-US" sz="3100" kern="1200" dirty="0" err="1" smtClean="0"/>
            <a:t>Wetzlar</a:t>
          </a:r>
          <a:r>
            <a:rPr lang="en-US" sz="3100" kern="1200" dirty="0" smtClean="0"/>
            <a:t> (</a:t>
          </a:r>
          <a:r>
            <a:rPr lang="en-US" sz="3100" kern="1200" dirty="0" err="1" smtClean="0"/>
            <a:t>Jerman</a:t>
          </a:r>
          <a:r>
            <a:rPr lang="en-US" sz="3100" kern="1200" dirty="0" smtClean="0"/>
            <a:t>)  </a:t>
          </a:r>
          <a:r>
            <a:rPr lang="en-US" sz="3100" kern="1200" dirty="0" err="1" smtClean="0"/>
            <a:t>menciptakan</a:t>
          </a:r>
          <a:r>
            <a:rPr lang="en-US" sz="3100" kern="1200" dirty="0" smtClean="0"/>
            <a:t> </a:t>
          </a:r>
          <a:r>
            <a:rPr lang="en-US" sz="3100" kern="1200" dirty="0" err="1" smtClean="0"/>
            <a:t>kamera</a:t>
          </a:r>
          <a:r>
            <a:rPr lang="en-US" sz="3100" kern="1200" dirty="0" smtClean="0"/>
            <a:t> </a:t>
          </a:r>
          <a:r>
            <a:rPr lang="en-US" sz="3100" kern="1200" dirty="0" err="1" smtClean="0"/>
            <a:t>berukuran</a:t>
          </a:r>
          <a:r>
            <a:rPr lang="en-US" sz="3100" kern="1200" dirty="0" smtClean="0"/>
            <a:t> 135 mm </a:t>
          </a:r>
          <a:r>
            <a:rPr lang="en-US" sz="3100" kern="1200" dirty="0" err="1" smtClean="0"/>
            <a:t>pertama</a:t>
          </a:r>
          <a:r>
            <a:rPr lang="en-US" sz="3100" kern="1200" dirty="0" smtClean="0"/>
            <a:t> </a:t>
          </a:r>
          <a:r>
            <a:rPr lang="en-US" sz="3100" kern="1200" dirty="0" err="1" smtClean="0"/>
            <a:t>pada</a:t>
          </a:r>
          <a:r>
            <a:rPr lang="en-US" sz="3100" kern="1200" dirty="0" smtClean="0"/>
            <a:t> </a:t>
          </a:r>
          <a:r>
            <a:rPr lang="en-US" sz="3100" kern="1200" dirty="0" err="1" smtClean="0"/>
            <a:t>tahun</a:t>
          </a:r>
          <a:r>
            <a:rPr lang="en-US" sz="3100" kern="1200" dirty="0" smtClean="0"/>
            <a:t> 1920 yang </a:t>
          </a:r>
          <a:r>
            <a:rPr lang="en-US" sz="3100" kern="1200" dirty="0" err="1" smtClean="0"/>
            <a:t>tetap</a:t>
          </a:r>
          <a:r>
            <a:rPr lang="en-US" sz="3100" kern="1200" dirty="0" smtClean="0"/>
            <a:t> </a:t>
          </a:r>
          <a:r>
            <a:rPr lang="en-US" sz="3100" kern="1200" dirty="0" err="1" smtClean="0"/>
            <a:t>bertahan</a:t>
          </a:r>
          <a:r>
            <a:rPr lang="en-US" sz="3100" kern="1200" dirty="0" smtClean="0"/>
            <a:t> </a:t>
          </a:r>
          <a:r>
            <a:rPr lang="en-US" sz="3100" kern="1200" dirty="0" err="1" smtClean="0"/>
            <a:t>hingga</a:t>
          </a:r>
          <a:r>
            <a:rPr lang="en-US" sz="3100" kern="1200" dirty="0" smtClean="0"/>
            <a:t> </a:t>
          </a:r>
          <a:r>
            <a:rPr lang="en-US" sz="3100" kern="1200" dirty="0" err="1" smtClean="0"/>
            <a:t>saat</a:t>
          </a:r>
          <a:r>
            <a:rPr lang="en-US" sz="3100" kern="1200" dirty="0" smtClean="0"/>
            <a:t> </a:t>
          </a:r>
          <a:r>
            <a:rPr lang="en-US" sz="3100" kern="1200" dirty="0" err="1" smtClean="0"/>
            <a:t>ini</a:t>
          </a:r>
          <a:r>
            <a:rPr lang="en-US" sz="3100" kern="1200" dirty="0" smtClean="0"/>
            <a:t>.</a:t>
          </a:r>
          <a:endParaRPr lang="en-US" sz="3100" kern="1200" dirty="0"/>
        </a:p>
      </dsp:txBody>
      <dsp:txXfrm>
        <a:off x="0" y="2239358"/>
        <a:ext cx="8229600" cy="170469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F9E995-0760-474B-9FEE-33B5DDF15949}">
      <dsp:nvSpPr>
        <dsp:cNvPr id="0" name=""/>
        <dsp:cNvSpPr/>
      </dsp:nvSpPr>
      <dsp:spPr>
        <a:xfrm>
          <a:off x="0" y="0"/>
          <a:ext cx="8229600" cy="21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t>Perkembangan</a:t>
          </a:r>
          <a:r>
            <a:rPr lang="en-US" sz="3000" kern="1200" dirty="0" smtClean="0"/>
            <a:t> media </a:t>
          </a:r>
          <a:r>
            <a:rPr lang="en-US" sz="3000" kern="1200" dirty="0" err="1" smtClean="0"/>
            <a:t>penyimpanan</a:t>
          </a:r>
          <a:r>
            <a:rPr lang="en-US" sz="3000" kern="1200" dirty="0" smtClean="0"/>
            <a:t> </a:t>
          </a:r>
          <a:r>
            <a:rPr lang="en-US" sz="3000" kern="1200" dirty="0" err="1" smtClean="0"/>
            <a:t>citra</a:t>
          </a:r>
          <a:r>
            <a:rPr lang="en-US" sz="3000" kern="1200" dirty="0" smtClean="0"/>
            <a:t> yang </a:t>
          </a:r>
          <a:r>
            <a:rPr lang="en-US" sz="3000" kern="1200" dirty="0" err="1" smtClean="0"/>
            <a:t>semulanya</a:t>
          </a:r>
          <a:r>
            <a:rPr lang="en-US" sz="3000" kern="1200" dirty="0" smtClean="0"/>
            <a:t> </a:t>
          </a:r>
          <a:r>
            <a:rPr lang="en-US" sz="3000" kern="1200" dirty="0" err="1" smtClean="0"/>
            <a:t>adalah</a:t>
          </a:r>
          <a:r>
            <a:rPr lang="en-US" sz="3000" kern="1200" dirty="0" smtClean="0"/>
            <a:t> media film </a:t>
          </a:r>
          <a:r>
            <a:rPr lang="en-US" sz="3000" kern="1200" dirty="0" err="1" smtClean="0"/>
            <a:t>kemudian</a:t>
          </a:r>
          <a:r>
            <a:rPr lang="en-US" sz="3000" kern="1200" dirty="0" smtClean="0"/>
            <a:t> </a:t>
          </a:r>
          <a:r>
            <a:rPr lang="en-US" sz="3000" kern="1200" dirty="0" err="1" smtClean="0"/>
            <a:t>berkembang</a:t>
          </a:r>
          <a:r>
            <a:rPr lang="en-US" sz="3000" kern="1200" dirty="0" smtClean="0"/>
            <a:t> </a:t>
          </a:r>
          <a:r>
            <a:rPr lang="en-US" sz="3000" kern="1200" dirty="0" err="1" smtClean="0"/>
            <a:t>menjadi</a:t>
          </a:r>
          <a:r>
            <a:rPr lang="en-US" sz="3000" kern="1200" dirty="0" smtClean="0"/>
            <a:t> media </a:t>
          </a:r>
          <a:r>
            <a:rPr lang="en-US" sz="3000" kern="1200" dirty="0" err="1" smtClean="0"/>
            <a:t>penyimpanan</a:t>
          </a:r>
          <a:r>
            <a:rPr lang="en-US" sz="3000" kern="1200" dirty="0" smtClean="0"/>
            <a:t> digital</a:t>
          </a:r>
          <a:endParaRPr lang="en-US" sz="3000" kern="1200" dirty="0"/>
        </a:p>
      </dsp:txBody>
      <dsp:txXfrm>
        <a:off x="0" y="0"/>
        <a:ext cx="8229600" cy="2113678"/>
      </dsp:txXfrm>
    </dsp:sp>
    <dsp:sp modelId="{5D2EB780-03A7-4A02-8832-4D21533FF619}">
      <dsp:nvSpPr>
        <dsp:cNvPr id="0" name=""/>
        <dsp:cNvSpPr/>
      </dsp:nvSpPr>
      <dsp:spPr>
        <a:xfrm>
          <a:off x="0" y="2237918"/>
          <a:ext cx="8229600" cy="21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t>Ditemukannya</a:t>
          </a:r>
          <a:r>
            <a:rPr lang="en-US" sz="3000" kern="1200" dirty="0" smtClean="0"/>
            <a:t> </a:t>
          </a:r>
          <a:r>
            <a:rPr lang="en-US" sz="3000" kern="1200" dirty="0" err="1" smtClean="0"/>
            <a:t>sel-sel</a:t>
          </a:r>
          <a:r>
            <a:rPr lang="en-US" sz="3000" kern="1200" dirty="0" smtClean="0"/>
            <a:t> </a:t>
          </a:r>
          <a:r>
            <a:rPr lang="en-US" sz="3000" kern="1200" dirty="0" err="1" smtClean="0"/>
            <a:t>peka</a:t>
          </a:r>
          <a:r>
            <a:rPr lang="en-US" sz="3000" kern="1200" dirty="0" smtClean="0"/>
            <a:t> </a:t>
          </a:r>
          <a:r>
            <a:rPr lang="en-US" sz="3000" kern="1200" dirty="0" err="1" smtClean="0"/>
            <a:t>cahaya</a:t>
          </a:r>
          <a:r>
            <a:rPr lang="en-US" sz="3000" kern="1200" dirty="0" smtClean="0"/>
            <a:t> yang </a:t>
          </a:r>
          <a:r>
            <a:rPr lang="en-US" sz="3000" kern="1200" dirty="0" err="1" smtClean="0"/>
            <a:t>meneruskan</a:t>
          </a:r>
          <a:r>
            <a:rPr lang="en-US" sz="3000" kern="1200" dirty="0" smtClean="0"/>
            <a:t> </a:t>
          </a:r>
          <a:r>
            <a:rPr lang="en-US" sz="3000" kern="1200" dirty="0" err="1" smtClean="0"/>
            <a:t>citra</a:t>
          </a:r>
          <a:r>
            <a:rPr lang="en-US" sz="3000" kern="1200" dirty="0" smtClean="0"/>
            <a:t> digital yang </a:t>
          </a:r>
          <a:r>
            <a:rPr lang="en-US" sz="3000" kern="1200" dirty="0" err="1" smtClean="0"/>
            <a:t>dihasilkan</a:t>
          </a:r>
          <a:r>
            <a:rPr lang="en-US" sz="3000" kern="1200" dirty="0" smtClean="0"/>
            <a:t> </a:t>
          </a:r>
          <a:r>
            <a:rPr lang="en-US" sz="3000" kern="1200" dirty="0" err="1" smtClean="0"/>
            <a:t>oleh</a:t>
          </a:r>
          <a:r>
            <a:rPr lang="en-US" sz="3000" kern="1200" dirty="0" smtClean="0"/>
            <a:t> </a:t>
          </a:r>
          <a:r>
            <a:rPr lang="en-US" sz="3000" kern="1200" dirty="0" err="1" smtClean="0"/>
            <a:t>permukaannya</a:t>
          </a:r>
          <a:r>
            <a:rPr lang="en-US" sz="3000" kern="1200" dirty="0" smtClean="0"/>
            <a:t> </a:t>
          </a:r>
          <a:r>
            <a:rPr lang="en-US" sz="3000" kern="1200" dirty="0" err="1" smtClean="0"/>
            <a:t>ke</a:t>
          </a:r>
          <a:r>
            <a:rPr lang="en-US" sz="3000" kern="1200" dirty="0" smtClean="0"/>
            <a:t> </a:t>
          </a:r>
          <a:r>
            <a:rPr lang="en-US" sz="3000" kern="1200" dirty="0" err="1" smtClean="0"/>
            <a:t>dalam</a:t>
          </a:r>
          <a:r>
            <a:rPr lang="en-US" sz="3000" kern="1200" dirty="0" smtClean="0"/>
            <a:t> </a:t>
          </a:r>
          <a:r>
            <a:rPr lang="en-US" sz="3000" kern="1200" dirty="0" err="1" smtClean="0"/>
            <a:t>sebuah</a:t>
          </a:r>
          <a:r>
            <a:rPr lang="en-US" sz="3000" kern="1200" dirty="0" smtClean="0"/>
            <a:t> memory </a:t>
          </a:r>
          <a:r>
            <a:rPr lang="en-US" sz="3000" kern="1200" dirty="0" err="1" smtClean="0"/>
            <a:t>penyimpanan</a:t>
          </a:r>
          <a:r>
            <a:rPr lang="en-US" sz="3000" kern="1200" dirty="0" smtClean="0"/>
            <a:t> digital </a:t>
          </a:r>
          <a:endParaRPr lang="en-US" sz="3000" kern="1200" dirty="0"/>
        </a:p>
      </dsp:txBody>
      <dsp:txXfrm>
        <a:off x="0" y="2237918"/>
        <a:ext cx="8229600" cy="2113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C006CA-92FE-451C-BE9B-0C5B24729FA0}"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09D441ED-22D9-48D6-AD92-DEFB122789E0}" type="slidenum">
              <a:rPr smtClean="0"/>
              <a:pPr/>
              <a:t>‹#›</a:t>
            </a:fld>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ts val="2000"/>
              </a:lnSpc>
              <a:spcBef>
                <a:spcPts val="200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FD95-F4A1-40ED-84DC-5C9C239218C9}" type="datetime1">
              <a:rPr smtClean="0"/>
              <a:pPr/>
              <a:t>6/3/2007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p>
            <a:fld id="{09D441ED-22D9-48D6-AD92-DEFB122789E0}" type="slidenum">
              <a:rPr smtClean="0"/>
              <a:pPr/>
              <a:t>‹#›</a:t>
            </a:fld>
            <a:endParaRPr/>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C790D-FE95-4A12-8007-ECFF4F366D29}" type="datetime1">
              <a:rPr smtClean="0"/>
              <a:pPr/>
              <a:t>6/3/2007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006CA-92FE-451C-BE9B-0C5B24729FA0}" type="datetime1">
              <a:rPr smtClean="0"/>
              <a:pPr/>
              <a:t>10/25/2007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9C006CA-92FE-451C-BE9B-0C5B24729FA0}" type="datetime1">
              <a:rPr smtClean="0"/>
              <a:pPr/>
              <a:t>10/25/2007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9D441ED-22D9-48D6-AD92-DEFB122789E0}" type="slidenum">
              <a:rPr smtClean="0"/>
              <a:pPr/>
              <a:t>‹#›</a:t>
            </a:fld>
            <a:endParaRP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006CA-92FE-451C-BE9B-0C5B24729FA0}" type="datetime1">
              <a:rPr smtClean="0"/>
              <a:pPr/>
              <a:t>10/25/2007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9D441ED-22D9-48D6-AD92-DEFB122789E0}" type="slidenum">
              <a:rPr smtClean="0"/>
              <a:pPr/>
              <a:t>‹#›</a:t>
            </a:fld>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54801B-ADA2-4F60-BFD9-782AA1707BA8}"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34407D6-9269-43FF-8660-AD4D1133C59F}"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09D441ED-22D9-48D6-AD92-DEFB122789E0}" type="slidenum">
              <a:rPr smtClean="0"/>
              <a:pPr/>
              <a:t>‹#›</a:t>
            </a:fld>
            <a:endParaRPr/>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5E8BF5-222D-4717-8188-BDB1940FFDE9}" type="datetimeFigureOut">
              <a:rPr smtClean="0"/>
              <a:pPr/>
              <a:t>6/3/2007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5337169-2FCB-4881-833D-E75DAB415D31}" type="slidenum">
              <a:rPr smtClean="0"/>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19C006CA-92FE-451C-BE9B-0C5B24729FA0}" type="datetime1">
              <a:rPr smtClean="0"/>
              <a:pPr/>
              <a:t>10/25/2007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9D441ED-22D9-48D6-AD92-DEFB122789E0}" type="slidenum">
              <a:rPr smtClean="0"/>
              <a:pPr/>
              <a:t>‹#›</a:t>
            </a:fld>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ts val="2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FC5D514D-69F9-4993-9471-B2BA1FD5E829}"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19C006CA-92FE-451C-BE9B-0C5B24729FA0}" type="datetime1">
              <a:rPr smtClean="0"/>
              <a:pPr/>
              <a:t>10/25/2007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9D441ED-22D9-48D6-AD92-DEFB122789E0}" type="slidenum">
              <a:rPr smtClean="0"/>
              <a:pPr/>
              <a:t>‹#›</a:t>
            </a:fld>
            <a:endParaRP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F402B0-08D5-4F34-BEBD-2C1C236DF4FE}" type="datetime1">
              <a:rPr smtClean="0"/>
              <a:pPr/>
              <a:t>6/3/2007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ts val="32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ts val="3200"/>
              </a:lnSpc>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D465746-C4D0-447C-AF3B-B553E14BA369}" type="datetime1">
              <a:rPr smtClean="0"/>
              <a:pPr/>
              <a:t>6/3/2007</a:t>
            </a:fld>
            <a:endParaRPr/>
          </a:p>
        </p:txBody>
      </p:sp>
      <p:sp>
        <p:nvSpPr>
          <p:cNvPr id="8" name="Footer Placeholder 7"/>
          <p:cNvSpPr>
            <a:spLocks noGrp="1"/>
          </p:cNvSpPr>
          <p:nvPr>
            <p:ph type="ftr" sz="quarter" idx="11"/>
          </p:nvPr>
        </p:nvSpPr>
        <p:spPr/>
        <p:txBody>
          <a:bodyPr/>
          <a:lstStyle/>
          <a:p>
            <a:r>
              <a:rPr smtClean="0"/>
              <a:t>
              </a:t>
            </a:r>
            <a:endParaRPr/>
          </a:p>
        </p:txBody>
      </p:sp>
      <p:sp>
        <p:nvSpPr>
          <p:cNvPr id="9" name="Slide Number Placeholder 8"/>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E28C636-D9F9-4D41-8015-C91140107C98}" type="datetime1">
              <a:rPr smtClean="0"/>
              <a:pPr/>
              <a:t>6/3/2007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p>
            <a:fld id="{09D441ED-22D9-48D6-AD92-DEFB122789E0}"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7B3FC-5ACE-45F6-98AA-EC0B6E46D8E1}" type="datetime1">
              <a:rPr smtClean="0"/>
              <a:pPr/>
              <a:t>6/3/2007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p:txBody>
          <a:bodyPr/>
          <a:lstStyle/>
          <a:p>
            <a:fld id="{09D441ED-22D9-48D6-AD92-DEFB122789E0}" type="slidenum">
              <a:rPr smtClean="0"/>
              <a:pPr/>
              <a:t>‹#›</a:t>
            </a:fld>
            <a:endParaRPr/>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19C006CA-92FE-451C-BE9B-0C5B24729FA0}" type="datetime1">
              <a:rPr smtClean="0"/>
              <a:pPr/>
              <a:t>10/25/2007</a:t>
            </a:fld>
            <a:endParaRP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09D441ED-22D9-48D6-AD92-DEFB122789E0}" type="slidenum">
              <a:rPr smtClean="0"/>
              <a:pPr/>
              <a:t>‹#›</a:t>
            </a:fld>
            <a:endParaRP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6" Type="http://schemas.microsoft.com/office/2007/relationships/diagramDrawing" Target="../diagrams/drawing4.xml"/><Relationship Id="rId4"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6" Type="http://schemas.microsoft.com/office/2007/relationships/diagramDrawing" Target="../diagrams/drawing5.xml"/><Relationship Id="rId4"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6" Type="http://schemas.microsoft.com/office/2007/relationships/diagramDrawing" Target="../diagrams/drawing6.xml"/><Relationship Id="rId4" Type="http://schemas.openxmlformats.org/officeDocument/2006/relationships/diagramQuickStyle" Target="../diagrams/quickStyle6.xml"/><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5"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220" y="508000"/>
            <a:ext cx="6062628" cy="1725613"/>
          </a:xfrm>
        </p:spPr>
        <p:txBody>
          <a:bodyPr anchor="ctr">
            <a:normAutofit/>
          </a:bodyPr>
          <a:lstStyle/>
          <a:p>
            <a:r>
              <a:rPr lang="en-US" sz="4900" b="1" dirty="0" smtClean="0"/>
              <a:t>FOTOGRAFI DASAR</a:t>
            </a:r>
            <a:r>
              <a:rPr lang="en-US" sz="4900" b="1" dirty="0" smtClean="0"/>
              <a:t/>
            </a:r>
            <a:br>
              <a:rPr lang="en-US" sz="4900" b="1" dirty="0" smtClean="0"/>
            </a:br>
            <a:endParaRPr lang="en-US" sz="4900" b="1" dirty="0">
              <a:solidFill>
                <a:srgbClr val="000090"/>
              </a:solidFill>
            </a:endParaRPr>
          </a:p>
        </p:txBody>
      </p:sp>
      <p:sp>
        <p:nvSpPr>
          <p:cNvPr id="3" name="Subtitle 2"/>
          <p:cNvSpPr>
            <a:spLocks noGrp="1"/>
          </p:cNvSpPr>
          <p:nvPr>
            <p:ph type="subTitle" idx="1"/>
          </p:nvPr>
        </p:nvSpPr>
        <p:spPr>
          <a:xfrm>
            <a:off x="1447799" y="2387600"/>
            <a:ext cx="6917266" cy="1752600"/>
          </a:xfrm>
        </p:spPr>
        <p:txBody>
          <a:bodyPr>
            <a:noAutofit/>
          </a:bodyPr>
          <a:lstStyle/>
          <a:p>
            <a:pPr algn="ctr"/>
            <a:r>
              <a:rPr lang="en-US" sz="2400" b="1" dirty="0" smtClean="0">
                <a:solidFill>
                  <a:srgbClr val="000090"/>
                </a:solidFill>
              </a:rPr>
              <a:t>FDIK - DESAIN PRODUK</a:t>
            </a:r>
            <a:endParaRPr lang="en-US" sz="2600" b="1" dirty="0" smtClean="0">
              <a:solidFill>
                <a:srgbClr val="800000"/>
              </a:solidFill>
            </a:endParaRPr>
          </a:p>
          <a:p>
            <a:pPr algn="ctr"/>
            <a:r>
              <a:rPr lang="en-US" sz="2600" b="1" dirty="0" smtClean="0">
                <a:solidFill>
                  <a:srgbClr val="800000"/>
                </a:solidFill>
              </a:rPr>
              <a:t>PERTEMUAN </a:t>
            </a:r>
            <a:r>
              <a:rPr lang="en-US" sz="2600" b="1" dirty="0" smtClean="0">
                <a:solidFill>
                  <a:srgbClr val="800000"/>
                </a:solidFill>
              </a:rPr>
              <a:t>KE 1</a:t>
            </a:r>
          </a:p>
          <a:p>
            <a:pPr algn="ctr"/>
            <a:r>
              <a:rPr lang="en-US" sz="2000" b="1" dirty="0" err="1" smtClean="0">
                <a:solidFill>
                  <a:schemeClr val="tx1"/>
                </a:solidFill>
              </a:rPr>
              <a:t>Dosen</a:t>
            </a:r>
            <a:r>
              <a:rPr lang="en-US" sz="2000" b="1" dirty="0" smtClean="0">
                <a:solidFill>
                  <a:schemeClr val="tx1"/>
                </a:solidFill>
              </a:rPr>
              <a:t> </a:t>
            </a:r>
            <a:r>
              <a:rPr lang="en-US" sz="2000" b="1" dirty="0" err="1" smtClean="0">
                <a:solidFill>
                  <a:schemeClr val="tx1"/>
                </a:solidFill>
              </a:rPr>
              <a:t>Pembimbing</a:t>
            </a:r>
            <a:r>
              <a:rPr lang="en-US" sz="2000" b="1" dirty="0" smtClean="0">
                <a:solidFill>
                  <a:schemeClr val="tx1"/>
                </a:solidFill>
              </a:rPr>
              <a:t> </a:t>
            </a:r>
          </a:p>
          <a:p>
            <a:pPr algn="ctr"/>
            <a:r>
              <a:rPr lang="en-US" sz="2000" b="1" dirty="0" smtClean="0">
                <a:solidFill>
                  <a:schemeClr val="tx1"/>
                </a:solidFill>
              </a:rPr>
              <a:t> “Muhammad Fauzi. </a:t>
            </a:r>
            <a:r>
              <a:rPr lang="en-US" sz="2000" b="1" dirty="0" err="1" smtClean="0">
                <a:solidFill>
                  <a:schemeClr val="tx1"/>
                </a:solidFill>
              </a:rPr>
              <a:t>S.Des</a:t>
            </a:r>
            <a:r>
              <a:rPr lang="en-US" sz="2000" b="1" dirty="0" smtClean="0">
                <a:solidFill>
                  <a:schemeClr val="tx1"/>
                </a:solidFill>
              </a:rPr>
              <a:t>., </a:t>
            </a:r>
            <a:r>
              <a:rPr lang="en-US" sz="2000" b="1" dirty="0" err="1" smtClean="0">
                <a:solidFill>
                  <a:schemeClr val="tx1"/>
                </a:solidFill>
              </a:rPr>
              <a:t>M.Des</a:t>
            </a:r>
            <a:r>
              <a:rPr lang="en-US" sz="2000" b="1" dirty="0" smtClean="0">
                <a:solidFill>
                  <a:schemeClr val="tx1"/>
                </a:solidFill>
              </a:rPr>
              <a:t>”</a:t>
            </a:r>
            <a:endParaRPr lang="en-US" sz="2000" b="1" dirty="0">
              <a:solidFill>
                <a:schemeClr val="tx1"/>
              </a:solidFill>
            </a:endParaRPr>
          </a:p>
        </p:txBody>
      </p:sp>
      <p:pic>
        <p:nvPicPr>
          <p:cNvPr id="4" name="Picture 3"/>
          <p:cNvPicPr>
            <a:picLocks noChangeAspect="1"/>
          </p:cNvPicPr>
          <p:nvPr/>
        </p:nvPicPr>
        <p:blipFill>
          <a:blip r:embed="rId2"/>
          <a:stretch>
            <a:fillRect/>
          </a:stretch>
        </p:blipFill>
        <p:spPr>
          <a:xfrm>
            <a:off x="2727291" y="5005914"/>
            <a:ext cx="3902110" cy="9842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FINDER</a:t>
            </a:r>
            <a:endParaRPr lang="en-US" dirty="0"/>
          </a:p>
        </p:txBody>
      </p:sp>
      <p:pic>
        <p:nvPicPr>
          <p:cNvPr id="4" name="Content Placeholder 3" descr="zeiss_ikon.jpg"/>
          <p:cNvPicPr>
            <a:picLocks noGrp="1" noChangeAspect="1"/>
          </p:cNvPicPr>
          <p:nvPr>
            <p:ph idx="1"/>
          </p:nvPr>
        </p:nvPicPr>
        <p:blipFill>
          <a:blip r:embed="rId2"/>
          <a:stretch>
            <a:fillRect/>
          </a:stretch>
        </p:blipFill>
        <p:spPr>
          <a:xfrm>
            <a:off x="1686983" y="1997869"/>
            <a:ext cx="5507567" cy="4502436"/>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9306"/>
            <a:ext cx="8229600" cy="5416857"/>
          </a:xfrm>
        </p:spPr>
        <p:txBody>
          <a:bodyPr/>
          <a:lstStyle/>
          <a:p>
            <a:r>
              <a:rPr lang="en-US" dirty="0" err="1" smtClean="0">
                <a:solidFill>
                  <a:schemeClr val="bg1"/>
                </a:solidFill>
              </a:rPr>
              <a:t>Jenis</a:t>
            </a:r>
            <a:r>
              <a:rPr lang="en-US" dirty="0" smtClean="0">
                <a:solidFill>
                  <a:schemeClr val="bg1"/>
                </a:solidFill>
              </a:rPr>
              <a:t> </a:t>
            </a:r>
            <a:r>
              <a:rPr lang="en-US" dirty="0" err="1" smtClean="0">
                <a:solidFill>
                  <a:schemeClr val="bg1"/>
                </a:solidFill>
              </a:rPr>
              <a:t>kamera</a:t>
            </a:r>
            <a:r>
              <a:rPr lang="en-US" dirty="0" smtClean="0">
                <a:solidFill>
                  <a:schemeClr val="bg1"/>
                </a:solidFill>
              </a:rPr>
              <a:t> </a:t>
            </a:r>
            <a:r>
              <a:rPr lang="en-US" dirty="0" err="1" smtClean="0">
                <a:solidFill>
                  <a:schemeClr val="bg1"/>
                </a:solidFill>
              </a:rPr>
              <a:t>ini</a:t>
            </a:r>
            <a:r>
              <a:rPr lang="en-US" dirty="0" smtClean="0">
                <a:solidFill>
                  <a:schemeClr val="bg1"/>
                </a:solidFill>
              </a:rPr>
              <a:t> </a:t>
            </a:r>
            <a:r>
              <a:rPr lang="en-US" dirty="0" err="1" smtClean="0">
                <a:solidFill>
                  <a:schemeClr val="bg1"/>
                </a:solidFill>
              </a:rPr>
              <a:t>mempunyai</a:t>
            </a:r>
            <a:r>
              <a:rPr lang="en-US" dirty="0" smtClean="0">
                <a:solidFill>
                  <a:schemeClr val="bg1"/>
                </a:solidFill>
              </a:rPr>
              <a:t> </a:t>
            </a:r>
            <a:r>
              <a:rPr lang="en-US" dirty="0" err="1" smtClean="0">
                <a:solidFill>
                  <a:schemeClr val="bg1"/>
                </a:solidFill>
              </a:rPr>
              <a:t>jendela</a:t>
            </a:r>
            <a:r>
              <a:rPr lang="en-US" dirty="0" smtClean="0">
                <a:solidFill>
                  <a:schemeClr val="bg1"/>
                </a:solidFill>
              </a:rPr>
              <a:t> </a:t>
            </a:r>
            <a:r>
              <a:rPr lang="en-US" dirty="0" err="1" smtClean="0">
                <a:solidFill>
                  <a:schemeClr val="bg1"/>
                </a:solidFill>
              </a:rPr>
              <a:t>pengamat</a:t>
            </a:r>
            <a:r>
              <a:rPr lang="en-US" dirty="0" smtClean="0">
                <a:solidFill>
                  <a:schemeClr val="bg1"/>
                </a:solidFill>
              </a:rPr>
              <a:t> (viewfinder) </a:t>
            </a:r>
            <a:r>
              <a:rPr lang="en-US" dirty="0" err="1" smtClean="0">
                <a:solidFill>
                  <a:schemeClr val="bg1"/>
                </a:solidFill>
              </a:rPr>
              <a:t>terpisah</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lensa</a:t>
            </a:r>
            <a:r>
              <a:rPr lang="en-US" dirty="0" smtClean="0">
                <a:solidFill>
                  <a:schemeClr val="bg1"/>
                </a:solidFill>
              </a:rPr>
              <a:t> </a:t>
            </a:r>
            <a:r>
              <a:rPr lang="en-US" dirty="0" err="1" smtClean="0">
                <a:solidFill>
                  <a:schemeClr val="bg1"/>
                </a:solidFill>
              </a:rPr>
              <a:t>pengambilan</a:t>
            </a:r>
            <a:r>
              <a:rPr lang="en-US" dirty="0" smtClean="0">
                <a:solidFill>
                  <a:schemeClr val="bg1"/>
                </a:solidFill>
              </a:rPr>
              <a:t> </a:t>
            </a:r>
            <a:r>
              <a:rPr lang="en-US" dirty="0" err="1" smtClean="0">
                <a:solidFill>
                  <a:schemeClr val="bg1"/>
                </a:solidFill>
              </a:rPr>
              <a:t>gambar</a:t>
            </a:r>
            <a:r>
              <a:rPr lang="en-US" dirty="0" smtClean="0">
                <a:solidFill>
                  <a:schemeClr val="bg1"/>
                </a:solidFill>
              </a:rPr>
              <a:t>. </a:t>
            </a:r>
            <a:endParaRPr lang="en-US" dirty="0">
              <a:solidFill>
                <a:schemeClr val="bg1"/>
              </a:solidFill>
            </a:endParaRPr>
          </a:p>
        </p:txBody>
      </p:sp>
      <p:pic>
        <p:nvPicPr>
          <p:cNvPr id="4" name="Picture 3" descr="viewfinderresize.jpg"/>
          <p:cNvPicPr>
            <a:picLocks noChangeAspect="1"/>
          </p:cNvPicPr>
          <p:nvPr/>
        </p:nvPicPr>
        <p:blipFill>
          <a:blip r:embed="rId2"/>
          <a:stretch>
            <a:fillRect/>
          </a:stretch>
        </p:blipFill>
        <p:spPr>
          <a:xfrm>
            <a:off x="2121089" y="2102970"/>
            <a:ext cx="4889311" cy="46611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LENS REFLEX (SLR)</a:t>
            </a:r>
            <a:endParaRPr lang="en-US" dirty="0"/>
          </a:p>
        </p:txBody>
      </p:sp>
      <p:pic>
        <p:nvPicPr>
          <p:cNvPr id="4" name="Content Placeholder 3" descr="Nikon_FM.jpg"/>
          <p:cNvPicPr>
            <a:picLocks noGrp="1" noChangeAspect="1"/>
          </p:cNvPicPr>
          <p:nvPr>
            <p:ph idx="1"/>
          </p:nvPr>
        </p:nvPicPr>
        <p:blipFill>
          <a:blip r:embed="rId2"/>
          <a:stretch>
            <a:fillRect/>
          </a:stretch>
        </p:blipFill>
        <p:spPr>
          <a:xfrm>
            <a:off x="1077912" y="1958181"/>
            <a:ext cx="6961188" cy="4640792"/>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8300"/>
            <a:ext cx="8585200" cy="1527300"/>
          </a:xfrm>
        </p:spPr>
        <p:txBody>
          <a:bodyPr>
            <a:normAutofit/>
          </a:bodyPr>
          <a:lstStyle/>
          <a:p>
            <a:pPr algn="just">
              <a:buFontTx/>
              <a:buChar char="-"/>
            </a:pPr>
            <a:r>
              <a:rPr lang="en-US" sz="1900" dirty="0" err="1" smtClean="0">
                <a:solidFill>
                  <a:srgbClr val="FFFFFF"/>
                </a:solidFill>
              </a:rPr>
              <a:t>Kamera</a:t>
            </a:r>
            <a:r>
              <a:rPr lang="en-US" sz="1900" dirty="0" smtClean="0">
                <a:solidFill>
                  <a:srgbClr val="FFFFFF"/>
                </a:solidFill>
              </a:rPr>
              <a:t> </a:t>
            </a:r>
            <a:r>
              <a:rPr lang="en-US" sz="1900" dirty="0" err="1" smtClean="0">
                <a:solidFill>
                  <a:srgbClr val="FFFFFF"/>
                </a:solidFill>
              </a:rPr>
              <a:t>ini</a:t>
            </a:r>
            <a:r>
              <a:rPr lang="en-US" sz="1900" dirty="0" smtClean="0">
                <a:solidFill>
                  <a:srgbClr val="FFFFFF"/>
                </a:solidFill>
              </a:rPr>
              <a:t> </a:t>
            </a:r>
            <a:r>
              <a:rPr lang="en-US" sz="1900" dirty="0" err="1" smtClean="0">
                <a:solidFill>
                  <a:srgbClr val="FFFFFF"/>
                </a:solidFill>
              </a:rPr>
              <a:t>menggunakan</a:t>
            </a:r>
            <a:r>
              <a:rPr lang="en-US" sz="1900" dirty="0" smtClean="0">
                <a:solidFill>
                  <a:srgbClr val="FFFFFF"/>
                </a:solidFill>
              </a:rPr>
              <a:t> </a:t>
            </a:r>
            <a:r>
              <a:rPr lang="en-US" sz="1900" dirty="0" err="1" smtClean="0">
                <a:solidFill>
                  <a:srgbClr val="FFFFFF"/>
                </a:solidFill>
              </a:rPr>
              <a:t>hanya</a:t>
            </a:r>
            <a:r>
              <a:rPr lang="en-US" sz="1900" dirty="0" smtClean="0">
                <a:solidFill>
                  <a:srgbClr val="FFFFFF"/>
                </a:solidFill>
              </a:rPr>
              <a:t> </a:t>
            </a:r>
            <a:r>
              <a:rPr lang="en-US" sz="1900" dirty="0" err="1" smtClean="0">
                <a:solidFill>
                  <a:srgbClr val="FFFFFF"/>
                </a:solidFill>
              </a:rPr>
              <a:t>satu</a:t>
            </a:r>
            <a:r>
              <a:rPr lang="en-US" sz="1900" dirty="0" smtClean="0">
                <a:solidFill>
                  <a:srgbClr val="FFFFFF"/>
                </a:solidFill>
              </a:rPr>
              <a:t> </a:t>
            </a:r>
            <a:r>
              <a:rPr lang="en-US" sz="1900" dirty="0" err="1" smtClean="0">
                <a:solidFill>
                  <a:srgbClr val="FFFFFF"/>
                </a:solidFill>
              </a:rPr>
              <a:t>lensa</a:t>
            </a:r>
            <a:r>
              <a:rPr lang="en-US" sz="1900" dirty="0" smtClean="0">
                <a:solidFill>
                  <a:srgbClr val="FFFFFF"/>
                </a:solidFill>
              </a:rPr>
              <a:t> </a:t>
            </a:r>
            <a:r>
              <a:rPr lang="en-US" sz="1900" dirty="0" err="1" smtClean="0">
                <a:solidFill>
                  <a:srgbClr val="FFFFFF"/>
                </a:solidFill>
              </a:rPr>
              <a:t>tunggal</a:t>
            </a:r>
            <a:r>
              <a:rPr lang="en-US" sz="1900" dirty="0" smtClean="0">
                <a:solidFill>
                  <a:srgbClr val="FFFFFF"/>
                </a:solidFill>
              </a:rPr>
              <a:t> </a:t>
            </a:r>
            <a:r>
              <a:rPr lang="en-US" sz="1900" dirty="0" err="1" smtClean="0">
                <a:solidFill>
                  <a:srgbClr val="FFFFFF"/>
                </a:solidFill>
              </a:rPr>
              <a:t>untuk</a:t>
            </a:r>
            <a:r>
              <a:rPr lang="en-US" sz="1900" dirty="0" smtClean="0">
                <a:solidFill>
                  <a:srgbClr val="FFFFFF"/>
                </a:solidFill>
              </a:rPr>
              <a:t> </a:t>
            </a:r>
            <a:r>
              <a:rPr lang="en-US" sz="1900" dirty="0" err="1" smtClean="0">
                <a:solidFill>
                  <a:srgbClr val="FFFFFF"/>
                </a:solidFill>
              </a:rPr>
              <a:t>membidik</a:t>
            </a:r>
            <a:r>
              <a:rPr lang="en-US" sz="1900" dirty="0" smtClean="0">
                <a:solidFill>
                  <a:srgbClr val="FFFFFF"/>
                </a:solidFill>
              </a:rPr>
              <a:t> </a:t>
            </a:r>
            <a:r>
              <a:rPr lang="en-US" sz="1900" dirty="0" err="1" smtClean="0">
                <a:solidFill>
                  <a:srgbClr val="FFFFFF"/>
                </a:solidFill>
              </a:rPr>
              <a:t>dan</a:t>
            </a:r>
            <a:r>
              <a:rPr lang="en-US" sz="1900" dirty="0" smtClean="0">
                <a:solidFill>
                  <a:srgbClr val="FFFFFF"/>
                </a:solidFill>
              </a:rPr>
              <a:t> </a:t>
            </a:r>
            <a:r>
              <a:rPr lang="en-US" sz="1900" dirty="0" err="1" smtClean="0">
                <a:solidFill>
                  <a:srgbClr val="FFFFFF"/>
                </a:solidFill>
              </a:rPr>
              <a:t>mengambil</a:t>
            </a:r>
            <a:r>
              <a:rPr lang="en-US" sz="1900" dirty="0" smtClean="0">
                <a:solidFill>
                  <a:srgbClr val="FFFFFF"/>
                </a:solidFill>
              </a:rPr>
              <a:t> </a:t>
            </a:r>
            <a:r>
              <a:rPr lang="en-US" sz="1900" dirty="0" err="1" smtClean="0">
                <a:solidFill>
                  <a:srgbClr val="FFFFFF"/>
                </a:solidFill>
              </a:rPr>
              <a:t>gambar</a:t>
            </a:r>
            <a:r>
              <a:rPr lang="en-US" sz="1900" dirty="0" smtClean="0">
                <a:solidFill>
                  <a:srgbClr val="FFFFFF"/>
                </a:solidFill>
              </a:rPr>
              <a:t>. </a:t>
            </a:r>
            <a:r>
              <a:rPr lang="en-US" sz="1900" dirty="0" err="1" smtClean="0">
                <a:solidFill>
                  <a:srgbClr val="FFFFFF"/>
                </a:solidFill>
              </a:rPr>
              <a:t>Dinamakan</a:t>
            </a:r>
            <a:r>
              <a:rPr lang="en-US" sz="1900" dirty="0" smtClean="0">
                <a:solidFill>
                  <a:srgbClr val="FFFFFF"/>
                </a:solidFill>
              </a:rPr>
              <a:t> </a:t>
            </a:r>
            <a:r>
              <a:rPr lang="en-US" sz="1900" dirty="0" err="1" smtClean="0">
                <a:solidFill>
                  <a:srgbClr val="FFFFFF"/>
                </a:solidFill>
              </a:rPr>
              <a:t>refleks</a:t>
            </a:r>
            <a:r>
              <a:rPr lang="en-US" sz="1900" dirty="0" smtClean="0">
                <a:solidFill>
                  <a:srgbClr val="FFFFFF"/>
                </a:solidFill>
              </a:rPr>
              <a:t> </a:t>
            </a:r>
            <a:r>
              <a:rPr lang="en-US" sz="1900" dirty="0" err="1" smtClean="0">
                <a:solidFill>
                  <a:srgbClr val="FFFFFF"/>
                </a:solidFill>
              </a:rPr>
              <a:t>karena</a:t>
            </a:r>
            <a:r>
              <a:rPr lang="en-US" sz="1900" dirty="0" smtClean="0">
                <a:solidFill>
                  <a:srgbClr val="FFFFFF"/>
                </a:solidFill>
              </a:rPr>
              <a:t> </a:t>
            </a:r>
            <a:r>
              <a:rPr lang="en-US" sz="1900" dirty="0" err="1" smtClean="0">
                <a:solidFill>
                  <a:srgbClr val="FFFFFF"/>
                </a:solidFill>
              </a:rPr>
              <a:t>menggunakan</a:t>
            </a:r>
            <a:r>
              <a:rPr lang="en-US" sz="1900" dirty="0" smtClean="0">
                <a:solidFill>
                  <a:srgbClr val="FFFFFF"/>
                </a:solidFill>
              </a:rPr>
              <a:t> </a:t>
            </a:r>
            <a:r>
              <a:rPr lang="en-US" sz="1900" dirty="0" err="1" smtClean="0">
                <a:solidFill>
                  <a:srgbClr val="FFFFFF"/>
                </a:solidFill>
              </a:rPr>
              <a:t>cermin</a:t>
            </a:r>
            <a:r>
              <a:rPr lang="en-US" sz="1900" dirty="0" smtClean="0">
                <a:solidFill>
                  <a:srgbClr val="FFFFFF"/>
                </a:solidFill>
              </a:rPr>
              <a:t> </a:t>
            </a:r>
            <a:r>
              <a:rPr lang="en-US" sz="1900" dirty="0" err="1" smtClean="0">
                <a:solidFill>
                  <a:srgbClr val="FFFFFF"/>
                </a:solidFill>
              </a:rPr>
              <a:t>pada</a:t>
            </a:r>
            <a:r>
              <a:rPr lang="en-US" sz="1900" dirty="0" smtClean="0">
                <a:solidFill>
                  <a:srgbClr val="FFFFFF"/>
                </a:solidFill>
              </a:rPr>
              <a:t> </a:t>
            </a:r>
            <a:r>
              <a:rPr lang="en-US" sz="1900" dirty="0" err="1" smtClean="0">
                <a:solidFill>
                  <a:srgbClr val="FFFFFF"/>
                </a:solidFill>
              </a:rPr>
              <a:t>jalur</a:t>
            </a:r>
            <a:r>
              <a:rPr lang="en-US" sz="1900" dirty="0" smtClean="0">
                <a:solidFill>
                  <a:srgbClr val="FFFFFF"/>
                </a:solidFill>
              </a:rPr>
              <a:t> </a:t>
            </a:r>
            <a:r>
              <a:rPr lang="en-US" sz="1900" dirty="0" err="1" smtClean="0">
                <a:solidFill>
                  <a:srgbClr val="FFFFFF"/>
                </a:solidFill>
              </a:rPr>
              <a:t>cahaya</a:t>
            </a:r>
            <a:r>
              <a:rPr lang="en-US" sz="1900" dirty="0" smtClean="0">
                <a:solidFill>
                  <a:srgbClr val="FFFFFF"/>
                </a:solidFill>
              </a:rPr>
              <a:t> yang </a:t>
            </a:r>
            <a:r>
              <a:rPr lang="en-US" sz="1900" dirty="0" err="1" smtClean="0">
                <a:solidFill>
                  <a:srgbClr val="FFFFFF"/>
                </a:solidFill>
              </a:rPr>
              <a:t>memantulkan</a:t>
            </a:r>
            <a:r>
              <a:rPr lang="en-US" sz="1900" dirty="0" smtClean="0">
                <a:solidFill>
                  <a:srgbClr val="FFFFFF"/>
                </a:solidFill>
              </a:rPr>
              <a:t> </a:t>
            </a:r>
            <a:r>
              <a:rPr lang="en-US" sz="1900" dirty="0" err="1" smtClean="0">
                <a:solidFill>
                  <a:srgbClr val="FFFFFF"/>
                </a:solidFill>
              </a:rPr>
              <a:t>cahaya</a:t>
            </a:r>
            <a:r>
              <a:rPr lang="en-US" sz="1900" dirty="0" smtClean="0">
                <a:solidFill>
                  <a:srgbClr val="FFFFFF"/>
                </a:solidFill>
              </a:rPr>
              <a:t> </a:t>
            </a:r>
            <a:r>
              <a:rPr lang="en-US" sz="1900" dirty="0" err="1" smtClean="0">
                <a:solidFill>
                  <a:srgbClr val="FFFFFF"/>
                </a:solidFill>
              </a:rPr>
              <a:t>dari</a:t>
            </a:r>
            <a:r>
              <a:rPr lang="en-US" sz="1900" dirty="0" smtClean="0">
                <a:solidFill>
                  <a:srgbClr val="FFFFFF"/>
                </a:solidFill>
              </a:rPr>
              <a:t> </a:t>
            </a:r>
            <a:r>
              <a:rPr lang="en-US" sz="1900" dirty="0" err="1" smtClean="0">
                <a:solidFill>
                  <a:srgbClr val="FFFFFF"/>
                </a:solidFill>
              </a:rPr>
              <a:t>lensa</a:t>
            </a:r>
            <a:r>
              <a:rPr lang="en-US" sz="1900" dirty="0" smtClean="0">
                <a:solidFill>
                  <a:srgbClr val="FFFFFF"/>
                </a:solidFill>
              </a:rPr>
              <a:t> </a:t>
            </a:r>
            <a:r>
              <a:rPr lang="en-US" sz="1900" dirty="0" err="1" smtClean="0">
                <a:solidFill>
                  <a:srgbClr val="FFFFFF"/>
                </a:solidFill>
              </a:rPr>
              <a:t>ke</a:t>
            </a:r>
            <a:r>
              <a:rPr lang="en-US" sz="1900" dirty="0" smtClean="0">
                <a:solidFill>
                  <a:srgbClr val="FFFFFF"/>
                </a:solidFill>
              </a:rPr>
              <a:t> </a:t>
            </a:r>
            <a:r>
              <a:rPr lang="en-US" sz="1900" dirty="0" err="1" smtClean="0">
                <a:solidFill>
                  <a:srgbClr val="FFFFFF"/>
                </a:solidFill>
              </a:rPr>
              <a:t>prisma</a:t>
            </a:r>
            <a:r>
              <a:rPr lang="en-US" sz="1900" dirty="0" smtClean="0">
                <a:solidFill>
                  <a:srgbClr val="FFFFFF"/>
                </a:solidFill>
              </a:rPr>
              <a:t> </a:t>
            </a:r>
            <a:r>
              <a:rPr lang="en-US" sz="1900" dirty="0" err="1" smtClean="0">
                <a:solidFill>
                  <a:srgbClr val="FFFFFF"/>
                </a:solidFill>
              </a:rPr>
              <a:t>penta</a:t>
            </a:r>
            <a:r>
              <a:rPr lang="en-US" sz="1900" dirty="0" smtClean="0">
                <a:solidFill>
                  <a:srgbClr val="FFFFFF"/>
                </a:solidFill>
              </a:rPr>
              <a:t> (</a:t>
            </a:r>
            <a:r>
              <a:rPr lang="en-US" sz="1900" dirty="0" err="1" smtClean="0">
                <a:solidFill>
                  <a:srgbClr val="FFFFFF"/>
                </a:solidFill>
              </a:rPr>
              <a:t>pentaprism</a:t>
            </a:r>
            <a:r>
              <a:rPr lang="en-US" sz="1900" dirty="0" smtClean="0">
                <a:solidFill>
                  <a:srgbClr val="FFFFFF"/>
                </a:solidFill>
              </a:rPr>
              <a:t>) </a:t>
            </a:r>
            <a:r>
              <a:rPr lang="en-US" sz="1900" dirty="0" err="1" smtClean="0">
                <a:solidFill>
                  <a:srgbClr val="FFFFFF"/>
                </a:solidFill>
              </a:rPr>
              <a:t>untuk</a:t>
            </a:r>
            <a:r>
              <a:rPr lang="en-US" sz="1900" dirty="0" smtClean="0">
                <a:solidFill>
                  <a:srgbClr val="FFFFFF"/>
                </a:solidFill>
              </a:rPr>
              <a:t> </a:t>
            </a:r>
            <a:r>
              <a:rPr lang="en-US" sz="1900" dirty="0" err="1" smtClean="0">
                <a:solidFill>
                  <a:srgbClr val="FFFFFF"/>
                </a:solidFill>
              </a:rPr>
              <a:t>kemudian</a:t>
            </a:r>
            <a:r>
              <a:rPr lang="en-US" sz="1900" dirty="0" smtClean="0">
                <a:solidFill>
                  <a:srgbClr val="FFFFFF"/>
                </a:solidFill>
              </a:rPr>
              <a:t> </a:t>
            </a:r>
            <a:r>
              <a:rPr lang="en-US" sz="1900" dirty="0" err="1" smtClean="0">
                <a:solidFill>
                  <a:srgbClr val="FFFFFF"/>
                </a:solidFill>
              </a:rPr>
              <a:t>diteruskan</a:t>
            </a:r>
            <a:r>
              <a:rPr lang="en-US" sz="1900" dirty="0" smtClean="0">
                <a:solidFill>
                  <a:srgbClr val="FFFFFF"/>
                </a:solidFill>
              </a:rPr>
              <a:t> </a:t>
            </a:r>
            <a:r>
              <a:rPr lang="en-US" sz="1900" dirty="0" err="1" smtClean="0">
                <a:solidFill>
                  <a:srgbClr val="FFFFFF"/>
                </a:solidFill>
              </a:rPr>
              <a:t>ke</a:t>
            </a:r>
            <a:r>
              <a:rPr lang="en-US" sz="1900" dirty="0" smtClean="0">
                <a:solidFill>
                  <a:srgbClr val="FFFFFF"/>
                </a:solidFill>
              </a:rPr>
              <a:t> </a:t>
            </a:r>
            <a:r>
              <a:rPr lang="en-US" sz="1900" dirty="0" err="1" smtClean="0">
                <a:solidFill>
                  <a:srgbClr val="FFFFFF"/>
                </a:solidFill>
              </a:rPr>
              <a:t>mata</a:t>
            </a:r>
            <a:r>
              <a:rPr lang="en-US" sz="1900" dirty="0" smtClean="0">
                <a:solidFill>
                  <a:srgbClr val="FFFFFF"/>
                </a:solidFill>
              </a:rPr>
              <a:t>.</a:t>
            </a:r>
          </a:p>
          <a:p>
            <a:pPr>
              <a:buFontTx/>
              <a:buChar char="-"/>
            </a:pPr>
            <a:endParaRPr lang="en-US" sz="1900" dirty="0" smtClean="0">
              <a:solidFill>
                <a:srgbClr val="FFFFFF"/>
              </a:solidFill>
            </a:endParaRPr>
          </a:p>
          <a:p>
            <a:pPr>
              <a:buNone/>
            </a:pPr>
            <a:endParaRPr lang="en-US" sz="1900" dirty="0">
              <a:solidFill>
                <a:srgbClr val="FFFFFF"/>
              </a:solidFill>
            </a:endParaRPr>
          </a:p>
        </p:txBody>
      </p:sp>
      <p:pic>
        <p:nvPicPr>
          <p:cNvPr id="4" name="Picture 3" descr="mirror.jpg"/>
          <p:cNvPicPr>
            <a:picLocks noChangeAspect="1"/>
          </p:cNvPicPr>
          <p:nvPr/>
        </p:nvPicPr>
        <p:blipFill>
          <a:blip r:embed="rId2"/>
          <a:stretch>
            <a:fillRect/>
          </a:stretch>
        </p:blipFill>
        <p:spPr>
          <a:xfrm>
            <a:off x="2057399" y="1791228"/>
            <a:ext cx="5901267" cy="48742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0" y="5367867"/>
            <a:ext cx="4216400" cy="1143000"/>
          </a:xfrm>
        </p:spPr>
        <p:txBody>
          <a:bodyPr>
            <a:normAutofit fontScale="90000"/>
          </a:bodyPr>
          <a:lstStyle/>
          <a:p>
            <a:r>
              <a:rPr lang="en-US" sz="3900" dirty="0" smtClean="0"/>
              <a:t>TWINS LENS REFLEX</a:t>
            </a:r>
            <a:endParaRPr lang="en-US" sz="3900" dirty="0"/>
          </a:p>
        </p:txBody>
      </p:sp>
      <p:pic>
        <p:nvPicPr>
          <p:cNvPr id="4" name="Content Placeholder 3" descr="lubitellow.jpg"/>
          <p:cNvPicPr>
            <a:picLocks noGrp="1" noChangeAspect="1"/>
          </p:cNvPicPr>
          <p:nvPr>
            <p:ph idx="1"/>
          </p:nvPr>
        </p:nvPicPr>
        <p:blipFill>
          <a:blip r:embed="rId2"/>
          <a:stretch>
            <a:fillRect/>
          </a:stretch>
        </p:blipFill>
        <p:spPr>
          <a:xfrm>
            <a:off x="457200" y="274638"/>
            <a:ext cx="4216400" cy="6509067"/>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5378"/>
            <a:ext cx="8229600" cy="5680785"/>
          </a:xfrm>
        </p:spPr>
        <p:txBody>
          <a:bodyPr>
            <a:normAutofit/>
          </a:bodyPr>
          <a:lstStyle/>
          <a:p>
            <a:pPr algn="just"/>
            <a:r>
              <a:rPr lang="en-US" sz="1800" dirty="0" err="1" smtClean="0">
                <a:solidFill>
                  <a:srgbClr val="FFFFFF"/>
                </a:solidFill>
              </a:rPr>
              <a:t>Memakai</a:t>
            </a:r>
            <a:r>
              <a:rPr lang="en-US" sz="1800" dirty="0" smtClean="0">
                <a:solidFill>
                  <a:srgbClr val="FFFFFF"/>
                </a:solidFill>
              </a:rPr>
              <a:t> </a:t>
            </a:r>
            <a:r>
              <a:rPr lang="en-US" sz="1800" dirty="0" err="1" smtClean="0">
                <a:solidFill>
                  <a:srgbClr val="FFFFFF"/>
                </a:solidFill>
              </a:rPr>
              <a:t>dua</a:t>
            </a:r>
            <a:r>
              <a:rPr lang="en-US" sz="1800" dirty="0" smtClean="0">
                <a:solidFill>
                  <a:srgbClr val="FFFFFF"/>
                </a:solidFill>
              </a:rPr>
              <a:t> </a:t>
            </a:r>
            <a:r>
              <a:rPr lang="en-US" sz="1800" dirty="0" err="1" smtClean="0">
                <a:solidFill>
                  <a:srgbClr val="FFFFFF"/>
                </a:solidFill>
              </a:rPr>
              <a:t>lensa</a:t>
            </a:r>
            <a:r>
              <a:rPr lang="en-US" sz="1800" dirty="0" smtClean="0">
                <a:solidFill>
                  <a:srgbClr val="FFFFFF"/>
                </a:solidFill>
              </a:rPr>
              <a:t> </a:t>
            </a:r>
            <a:r>
              <a:rPr lang="en-US" sz="1800" dirty="0" err="1" smtClean="0">
                <a:solidFill>
                  <a:srgbClr val="FFFFFF"/>
                </a:solidFill>
              </a:rPr>
              <a:t>dengan</a:t>
            </a:r>
            <a:r>
              <a:rPr lang="en-US" sz="1800" dirty="0" smtClean="0">
                <a:solidFill>
                  <a:srgbClr val="FFFFFF"/>
                </a:solidFill>
              </a:rPr>
              <a:t> </a:t>
            </a:r>
            <a:r>
              <a:rPr lang="en-US" sz="1800" dirty="0" err="1" smtClean="0">
                <a:solidFill>
                  <a:srgbClr val="FFFFFF"/>
                </a:solidFill>
              </a:rPr>
              <a:t>pembesaran</a:t>
            </a:r>
            <a:r>
              <a:rPr lang="en-US" sz="1800" dirty="0" smtClean="0">
                <a:solidFill>
                  <a:srgbClr val="FFFFFF"/>
                </a:solidFill>
              </a:rPr>
              <a:t> yang </a:t>
            </a:r>
            <a:r>
              <a:rPr lang="en-US" sz="1800" dirty="0" err="1" smtClean="0">
                <a:solidFill>
                  <a:srgbClr val="FFFFFF"/>
                </a:solidFill>
              </a:rPr>
              <a:t>sama</a:t>
            </a:r>
            <a:r>
              <a:rPr lang="en-US" sz="1800" dirty="0" smtClean="0">
                <a:solidFill>
                  <a:srgbClr val="FFFFFF"/>
                </a:solidFill>
              </a:rPr>
              <a:t>. </a:t>
            </a:r>
            <a:r>
              <a:rPr lang="en-US" sz="1800" dirty="0" err="1" smtClean="0">
                <a:solidFill>
                  <a:srgbClr val="FFFFFF"/>
                </a:solidFill>
              </a:rPr>
              <a:t>Satu</a:t>
            </a:r>
            <a:r>
              <a:rPr lang="en-US" sz="1800" dirty="0" smtClean="0">
                <a:solidFill>
                  <a:srgbClr val="FFFFFF"/>
                </a:solidFill>
              </a:rPr>
              <a:t> </a:t>
            </a:r>
            <a:r>
              <a:rPr lang="en-US" sz="1800" dirty="0" err="1" smtClean="0">
                <a:solidFill>
                  <a:srgbClr val="FFFFFF"/>
                </a:solidFill>
              </a:rPr>
              <a:t>digunakan</a:t>
            </a:r>
            <a:r>
              <a:rPr lang="en-US" sz="1800" dirty="0" smtClean="0">
                <a:solidFill>
                  <a:srgbClr val="FFFFFF"/>
                </a:solidFill>
              </a:rPr>
              <a:t> </a:t>
            </a:r>
            <a:r>
              <a:rPr lang="en-US" sz="1800" dirty="0" err="1" smtClean="0">
                <a:solidFill>
                  <a:srgbClr val="FFFFFF"/>
                </a:solidFill>
              </a:rPr>
              <a:t>untuk</a:t>
            </a:r>
            <a:r>
              <a:rPr lang="en-US" sz="1800" dirty="0" smtClean="0">
                <a:solidFill>
                  <a:srgbClr val="FFFFFF"/>
                </a:solidFill>
              </a:rPr>
              <a:t> </a:t>
            </a:r>
            <a:r>
              <a:rPr lang="en-US" sz="1800" dirty="0" err="1" smtClean="0">
                <a:solidFill>
                  <a:srgbClr val="FFFFFF"/>
                </a:solidFill>
              </a:rPr>
              <a:t>lensa</a:t>
            </a:r>
            <a:r>
              <a:rPr lang="en-US" sz="1800" dirty="0" smtClean="0">
                <a:solidFill>
                  <a:srgbClr val="FFFFFF"/>
                </a:solidFill>
              </a:rPr>
              <a:t> </a:t>
            </a:r>
            <a:r>
              <a:rPr lang="en-US" sz="1800" dirty="0" err="1" smtClean="0">
                <a:solidFill>
                  <a:srgbClr val="FFFFFF"/>
                </a:solidFill>
              </a:rPr>
              <a:t>pengamat</a:t>
            </a:r>
            <a:r>
              <a:rPr lang="en-US" sz="1800" dirty="0" smtClean="0">
                <a:solidFill>
                  <a:srgbClr val="FFFFFF"/>
                </a:solidFill>
              </a:rPr>
              <a:t> yang lain </a:t>
            </a:r>
            <a:r>
              <a:rPr lang="en-US" sz="1800" dirty="0" err="1" smtClean="0">
                <a:solidFill>
                  <a:srgbClr val="FFFFFF"/>
                </a:solidFill>
              </a:rPr>
              <a:t>digunakan</a:t>
            </a:r>
            <a:r>
              <a:rPr lang="en-US" sz="1800" dirty="0" smtClean="0">
                <a:solidFill>
                  <a:srgbClr val="FFFFFF"/>
                </a:solidFill>
              </a:rPr>
              <a:t> </a:t>
            </a:r>
            <a:r>
              <a:rPr lang="en-US" sz="1800" dirty="0" err="1" smtClean="0">
                <a:solidFill>
                  <a:srgbClr val="FFFFFF"/>
                </a:solidFill>
              </a:rPr>
              <a:t>untuk</a:t>
            </a:r>
            <a:r>
              <a:rPr lang="en-US" sz="1800" dirty="0" smtClean="0">
                <a:solidFill>
                  <a:srgbClr val="FFFFFF"/>
                </a:solidFill>
              </a:rPr>
              <a:t> </a:t>
            </a:r>
            <a:r>
              <a:rPr lang="en-US" sz="1800" dirty="0" err="1" smtClean="0">
                <a:solidFill>
                  <a:srgbClr val="FFFFFF"/>
                </a:solidFill>
              </a:rPr>
              <a:t>lensa</a:t>
            </a:r>
            <a:r>
              <a:rPr lang="en-US" sz="1800" dirty="0" smtClean="0">
                <a:solidFill>
                  <a:srgbClr val="FFFFFF"/>
                </a:solidFill>
              </a:rPr>
              <a:t> </a:t>
            </a:r>
            <a:r>
              <a:rPr lang="en-US" sz="1800" dirty="0" err="1" smtClean="0">
                <a:solidFill>
                  <a:srgbClr val="FFFFFF"/>
                </a:solidFill>
              </a:rPr>
              <a:t>pengambilan</a:t>
            </a:r>
            <a:r>
              <a:rPr lang="en-US" sz="1800" dirty="0" smtClean="0">
                <a:solidFill>
                  <a:srgbClr val="FFFFFF"/>
                </a:solidFill>
              </a:rPr>
              <a:t> </a:t>
            </a:r>
            <a:r>
              <a:rPr lang="en-US" sz="1800" dirty="0" err="1" smtClean="0">
                <a:solidFill>
                  <a:srgbClr val="FFFFFF"/>
                </a:solidFill>
              </a:rPr>
              <a:t>gambar</a:t>
            </a:r>
            <a:r>
              <a:rPr lang="en-US" sz="1800" dirty="0" smtClean="0">
                <a:solidFill>
                  <a:srgbClr val="FFFFFF"/>
                </a:solidFill>
              </a:rPr>
              <a:t>. </a:t>
            </a:r>
            <a:r>
              <a:rPr lang="en-US" sz="1800" dirty="0" err="1" smtClean="0">
                <a:solidFill>
                  <a:srgbClr val="FFFFFF"/>
                </a:solidFill>
              </a:rPr>
              <a:t>Kamera</a:t>
            </a:r>
            <a:r>
              <a:rPr lang="en-US" sz="1800" dirty="0" smtClean="0">
                <a:solidFill>
                  <a:srgbClr val="FFFFFF"/>
                </a:solidFill>
              </a:rPr>
              <a:t> </a:t>
            </a:r>
            <a:r>
              <a:rPr lang="en-US" sz="1800" dirty="0" err="1" smtClean="0">
                <a:solidFill>
                  <a:srgbClr val="FFFFFF"/>
                </a:solidFill>
              </a:rPr>
              <a:t>jenis</a:t>
            </a:r>
            <a:r>
              <a:rPr lang="en-US" sz="1800" dirty="0" smtClean="0">
                <a:solidFill>
                  <a:srgbClr val="FFFFFF"/>
                </a:solidFill>
              </a:rPr>
              <a:t> </a:t>
            </a:r>
            <a:r>
              <a:rPr lang="en-US" sz="1800" dirty="0" err="1" smtClean="0">
                <a:solidFill>
                  <a:srgbClr val="FFFFFF"/>
                </a:solidFill>
              </a:rPr>
              <a:t>ini</a:t>
            </a:r>
            <a:r>
              <a:rPr lang="en-US" sz="1800" dirty="0" smtClean="0">
                <a:solidFill>
                  <a:srgbClr val="FFFFFF"/>
                </a:solidFill>
              </a:rPr>
              <a:t> </a:t>
            </a:r>
            <a:r>
              <a:rPr lang="en-US" sz="1800" dirty="0" err="1" smtClean="0">
                <a:solidFill>
                  <a:srgbClr val="FFFFFF"/>
                </a:solidFill>
              </a:rPr>
              <a:t>menempatkan</a:t>
            </a:r>
            <a:r>
              <a:rPr lang="en-US" sz="1800" dirty="0" smtClean="0">
                <a:solidFill>
                  <a:srgbClr val="FFFFFF"/>
                </a:solidFill>
              </a:rPr>
              <a:t> </a:t>
            </a:r>
            <a:r>
              <a:rPr lang="en-US" sz="1800" dirty="0" err="1" smtClean="0">
                <a:solidFill>
                  <a:srgbClr val="FFFFFF"/>
                </a:solidFill>
              </a:rPr>
              <a:t>kedua</a:t>
            </a:r>
            <a:r>
              <a:rPr lang="en-US" sz="1800" dirty="0" smtClean="0">
                <a:solidFill>
                  <a:srgbClr val="FFFFFF"/>
                </a:solidFill>
              </a:rPr>
              <a:t> </a:t>
            </a:r>
            <a:r>
              <a:rPr lang="en-US" sz="1800" dirty="0" err="1" smtClean="0">
                <a:solidFill>
                  <a:srgbClr val="FFFFFF"/>
                </a:solidFill>
              </a:rPr>
              <a:t>lensa</a:t>
            </a:r>
            <a:r>
              <a:rPr lang="en-US" sz="1800" dirty="0" smtClean="0">
                <a:solidFill>
                  <a:srgbClr val="FFFFFF"/>
                </a:solidFill>
              </a:rPr>
              <a:t> </a:t>
            </a:r>
            <a:r>
              <a:rPr lang="en-US" sz="1800" dirty="0" err="1" smtClean="0">
                <a:solidFill>
                  <a:srgbClr val="FFFFFF"/>
                </a:solidFill>
              </a:rPr>
              <a:t>secara</a:t>
            </a:r>
            <a:r>
              <a:rPr lang="en-US" sz="1800" dirty="0" smtClean="0">
                <a:solidFill>
                  <a:srgbClr val="FFFFFF"/>
                </a:solidFill>
              </a:rPr>
              <a:t> </a:t>
            </a:r>
            <a:r>
              <a:rPr lang="en-US" sz="1800" dirty="0" err="1" smtClean="0">
                <a:solidFill>
                  <a:srgbClr val="FFFFFF"/>
                </a:solidFill>
              </a:rPr>
              <a:t>bertumpuk</a:t>
            </a:r>
            <a:r>
              <a:rPr lang="en-US" sz="1800" dirty="0" smtClean="0">
                <a:solidFill>
                  <a:srgbClr val="FFFFFF"/>
                </a:solidFill>
              </a:rPr>
              <a:t> </a:t>
            </a:r>
            <a:r>
              <a:rPr lang="en-US" sz="1800" dirty="0" err="1" smtClean="0">
                <a:solidFill>
                  <a:srgbClr val="FFFFFF"/>
                </a:solidFill>
              </a:rPr>
              <a:t>satu</a:t>
            </a:r>
            <a:r>
              <a:rPr lang="en-US" sz="1800" dirty="0" smtClean="0">
                <a:solidFill>
                  <a:srgbClr val="FFFFFF"/>
                </a:solidFill>
              </a:rPr>
              <a:t> </a:t>
            </a:r>
            <a:r>
              <a:rPr lang="en-US" sz="1800" dirty="0" err="1" smtClean="0">
                <a:solidFill>
                  <a:srgbClr val="FFFFFF"/>
                </a:solidFill>
              </a:rPr>
              <a:t>diatas</a:t>
            </a:r>
            <a:r>
              <a:rPr lang="en-US" sz="1800" dirty="0" smtClean="0">
                <a:solidFill>
                  <a:srgbClr val="FFFFFF"/>
                </a:solidFill>
              </a:rPr>
              <a:t> yang lain. </a:t>
            </a:r>
            <a:endParaRPr lang="en-US" sz="1800" dirty="0">
              <a:solidFill>
                <a:srgbClr val="FFFFFF"/>
              </a:solidFill>
            </a:endParaRPr>
          </a:p>
        </p:txBody>
      </p:sp>
      <p:pic>
        <p:nvPicPr>
          <p:cNvPr id="4" name="Picture 3" descr="3485-004-46554AED.gif"/>
          <p:cNvPicPr>
            <a:picLocks noChangeAspect="1"/>
          </p:cNvPicPr>
          <p:nvPr/>
        </p:nvPicPr>
        <p:blipFill>
          <a:blip r:embed="rId2"/>
          <a:srcRect b="26981"/>
          <a:stretch>
            <a:fillRect/>
          </a:stretch>
        </p:blipFill>
        <p:spPr>
          <a:xfrm>
            <a:off x="1848659" y="1910882"/>
            <a:ext cx="5906807" cy="46936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VIEW CAMERA</a:t>
            </a:r>
            <a:endParaRPr lang="en-US" b="1" dirty="0"/>
          </a:p>
        </p:txBody>
      </p:sp>
      <p:pic>
        <p:nvPicPr>
          <p:cNvPr id="4" name="Content Placeholder 3" descr="hliw_canham210.jpg"/>
          <p:cNvPicPr>
            <a:picLocks noGrp="1" noChangeAspect="1"/>
          </p:cNvPicPr>
          <p:nvPr>
            <p:ph idx="1"/>
          </p:nvPr>
        </p:nvPicPr>
        <p:blipFill>
          <a:blip r:embed="rId2"/>
          <a:stretch>
            <a:fillRect/>
          </a:stretch>
        </p:blipFill>
        <p:spPr>
          <a:xfrm>
            <a:off x="1841278" y="1956734"/>
            <a:ext cx="5854922" cy="4683942"/>
          </a:xfr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5378"/>
            <a:ext cx="8229600" cy="5680785"/>
          </a:xfrm>
        </p:spPr>
        <p:txBody>
          <a:bodyPr>
            <a:normAutofit/>
          </a:bodyPr>
          <a:lstStyle/>
          <a:p>
            <a:pPr algn="just"/>
            <a:r>
              <a:rPr lang="en-US" sz="1600" dirty="0" err="1" smtClean="0">
                <a:solidFill>
                  <a:srgbClr val="FFFFFF"/>
                </a:solidFill>
              </a:rPr>
              <a:t>Inilah</a:t>
            </a:r>
            <a:r>
              <a:rPr lang="en-US" sz="1600" dirty="0" smtClean="0">
                <a:solidFill>
                  <a:srgbClr val="FFFFFF"/>
                </a:solidFill>
              </a:rPr>
              <a:t> </a:t>
            </a:r>
            <a:r>
              <a:rPr lang="en-US" sz="1600" dirty="0" err="1" smtClean="0">
                <a:solidFill>
                  <a:srgbClr val="FFFFFF"/>
                </a:solidFill>
              </a:rPr>
              <a:t>kamera</a:t>
            </a:r>
            <a:r>
              <a:rPr lang="en-US" sz="1600" dirty="0" smtClean="0">
                <a:solidFill>
                  <a:srgbClr val="FFFFFF"/>
                </a:solidFill>
              </a:rPr>
              <a:t> </a:t>
            </a:r>
            <a:r>
              <a:rPr lang="en-US" sz="1600" dirty="0" err="1" smtClean="0">
                <a:solidFill>
                  <a:srgbClr val="FFFFFF"/>
                </a:solidFill>
              </a:rPr>
              <a:t>dengan</a:t>
            </a:r>
            <a:r>
              <a:rPr lang="en-US" sz="1600" dirty="0" smtClean="0">
                <a:solidFill>
                  <a:srgbClr val="FFFFFF"/>
                </a:solidFill>
              </a:rPr>
              <a:t> </a:t>
            </a:r>
            <a:r>
              <a:rPr lang="en-US" sz="1600" dirty="0" err="1" smtClean="0">
                <a:solidFill>
                  <a:srgbClr val="FFFFFF"/>
                </a:solidFill>
              </a:rPr>
              <a:t>kontruksi</a:t>
            </a:r>
            <a:r>
              <a:rPr lang="en-US" sz="1600" dirty="0" smtClean="0">
                <a:solidFill>
                  <a:srgbClr val="FFFFFF"/>
                </a:solidFill>
              </a:rPr>
              <a:t> paling </a:t>
            </a:r>
            <a:r>
              <a:rPr lang="en-US" sz="1600" dirty="0" err="1" smtClean="0">
                <a:solidFill>
                  <a:srgbClr val="FFFFFF"/>
                </a:solidFill>
              </a:rPr>
              <a:t>sederhana</a:t>
            </a:r>
            <a:r>
              <a:rPr lang="en-US" sz="1600" dirty="0" smtClean="0">
                <a:solidFill>
                  <a:srgbClr val="FFFFFF"/>
                </a:solidFill>
              </a:rPr>
              <a:t>. </a:t>
            </a:r>
            <a:r>
              <a:rPr lang="en-US" sz="1600" dirty="0" err="1" smtClean="0">
                <a:solidFill>
                  <a:srgbClr val="FFFFFF"/>
                </a:solidFill>
              </a:rPr>
              <a:t>Pada</a:t>
            </a:r>
            <a:r>
              <a:rPr lang="en-US" sz="1600" dirty="0" smtClean="0">
                <a:solidFill>
                  <a:srgbClr val="FFFFFF"/>
                </a:solidFill>
              </a:rPr>
              <a:t> </a:t>
            </a:r>
            <a:r>
              <a:rPr lang="en-US" sz="1600" dirty="0" err="1" smtClean="0">
                <a:solidFill>
                  <a:srgbClr val="FFFFFF"/>
                </a:solidFill>
              </a:rPr>
              <a:t>dasarnya</a:t>
            </a:r>
            <a:r>
              <a:rPr lang="en-US" sz="1600" dirty="0" smtClean="0">
                <a:solidFill>
                  <a:srgbClr val="FFFFFF"/>
                </a:solidFill>
              </a:rPr>
              <a:t>, </a:t>
            </a:r>
            <a:r>
              <a:rPr lang="en-US" sz="1600" dirty="0" err="1" smtClean="0">
                <a:solidFill>
                  <a:srgbClr val="FFFFFF"/>
                </a:solidFill>
              </a:rPr>
              <a:t>kamera</a:t>
            </a:r>
            <a:r>
              <a:rPr lang="en-US" sz="1600" dirty="0" smtClean="0">
                <a:solidFill>
                  <a:srgbClr val="FFFFFF"/>
                </a:solidFill>
              </a:rPr>
              <a:t> </a:t>
            </a:r>
            <a:r>
              <a:rPr lang="en-US" sz="1600" dirty="0" err="1" smtClean="0">
                <a:solidFill>
                  <a:srgbClr val="FFFFFF"/>
                </a:solidFill>
              </a:rPr>
              <a:t>jenis</a:t>
            </a:r>
            <a:r>
              <a:rPr lang="en-US" sz="1600" dirty="0" smtClean="0">
                <a:solidFill>
                  <a:srgbClr val="FFFFFF"/>
                </a:solidFill>
              </a:rPr>
              <a:t> </a:t>
            </a:r>
            <a:r>
              <a:rPr lang="en-US" sz="1600" dirty="0" err="1" smtClean="0">
                <a:solidFill>
                  <a:srgbClr val="FFFFFF"/>
                </a:solidFill>
              </a:rPr>
              <a:t>ini</a:t>
            </a:r>
            <a:r>
              <a:rPr lang="en-US" sz="1600" dirty="0" smtClean="0">
                <a:solidFill>
                  <a:srgbClr val="FFFFFF"/>
                </a:solidFill>
              </a:rPr>
              <a:t> </a:t>
            </a:r>
            <a:r>
              <a:rPr lang="en-US" sz="1600" dirty="0" err="1" smtClean="0">
                <a:solidFill>
                  <a:srgbClr val="FFFFFF"/>
                </a:solidFill>
              </a:rPr>
              <a:t>terdiri</a:t>
            </a:r>
            <a:r>
              <a:rPr lang="en-US" sz="1600" dirty="0" smtClean="0">
                <a:solidFill>
                  <a:srgbClr val="FFFFFF"/>
                </a:solidFill>
              </a:rPr>
              <a:t> </a:t>
            </a:r>
            <a:r>
              <a:rPr lang="en-US" sz="1600" dirty="0" err="1" smtClean="0">
                <a:solidFill>
                  <a:srgbClr val="FFFFFF"/>
                </a:solidFill>
              </a:rPr>
              <a:t>dari</a:t>
            </a:r>
            <a:r>
              <a:rPr lang="en-US" sz="1600" dirty="0" smtClean="0">
                <a:solidFill>
                  <a:srgbClr val="FFFFFF"/>
                </a:solidFill>
              </a:rPr>
              <a:t> </a:t>
            </a:r>
            <a:r>
              <a:rPr lang="en-US" sz="1600" dirty="0" err="1" smtClean="0">
                <a:solidFill>
                  <a:srgbClr val="FFFFFF"/>
                </a:solidFill>
              </a:rPr>
              <a:t>dua</a:t>
            </a:r>
            <a:r>
              <a:rPr lang="en-US" sz="1600" dirty="0" smtClean="0">
                <a:solidFill>
                  <a:srgbClr val="FFFFFF"/>
                </a:solidFill>
              </a:rPr>
              <a:t> panel yang </a:t>
            </a:r>
            <a:r>
              <a:rPr lang="en-US" sz="1600" dirty="0" err="1" smtClean="0">
                <a:solidFill>
                  <a:srgbClr val="FFFFFF"/>
                </a:solidFill>
              </a:rPr>
              <a:t>dihubungkan</a:t>
            </a:r>
            <a:r>
              <a:rPr lang="en-US" sz="1600" dirty="0" smtClean="0">
                <a:solidFill>
                  <a:srgbClr val="FFFFFF"/>
                </a:solidFill>
              </a:rPr>
              <a:t> </a:t>
            </a:r>
            <a:r>
              <a:rPr lang="en-US" sz="1600" dirty="0" err="1" smtClean="0">
                <a:solidFill>
                  <a:srgbClr val="FFFFFF"/>
                </a:solidFill>
              </a:rPr>
              <a:t>dengan</a:t>
            </a:r>
            <a:r>
              <a:rPr lang="en-US" sz="1600" dirty="0" smtClean="0">
                <a:solidFill>
                  <a:srgbClr val="FFFFFF"/>
                </a:solidFill>
              </a:rPr>
              <a:t> </a:t>
            </a:r>
            <a:r>
              <a:rPr lang="en-US" sz="1600" dirty="0" err="1" smtClean="0">
                <a:solidFill>
                  <a:srgbClr val="FFFFFF"/>
                </a:solidFill>
              </a:rPr>
              <a:t>selubung</a:t>
            </a:r>
            <a:r>
              <a:rPr lang="en-US" sz="1600" dirty="0" smtClean="0">
                <a:solidFill>
                  <a:srgbClr val="FFFFFF"/>
                </a:solidFill>
              </a:rPr>
              <a:t> </a:t>
            </a:r>
            <a:r>
              <a:rPr lang="en-US" sz="1600" dirty="0" err="1" smtClean="0">
                <a:solidFill>
                  <a:srgbClr val="FFFFFF"/>
                </a:solidFill>
              </a:rPr>
              <a:t>akordeon</a:t>
            </a:r>
            <a:r>
              <a:rPr lang="en-US" sz="1600" dirty="0" smtClean="0">
                <a:solidFill>
                  <a:srgbClr val="FFFFFF"/>
                </a:solidFill>
              </a:rPr>
              <a:t> (bellows). Panel </a:t>
            </a:r>
            <a:r>
              <a:rPr lang="en-US" sz="1600" dirty="0" err="1" smtClean="0">
                <a:solidFill>
                  <a:srgbClr val="FFFFFF"/>
                </a:solidFill>
              </a:rPr>
              <a:t>depan</a:t>
            </a:r>
            <a:r>
              <a:rPr lang="en-US" sz="1600" dirty="0" smtClean="0">
                <a:solidFill>
                  <a:srgbClr val="FFFFFF"/>
                </a:solidFill>
              </a:rPr>
              <a:t> </a:t>
            </a:r>
            <a:r>
              <a:rPr lang="en-US" sz="1600" dirty="0" err="1" smtClean="0">
                <a:solidFill>
                  <a:srgbClr val="FFFFFF"/>
                </a:solidFill>
              </a:rPr>
              <a:t>kamera</a:t>
            </a:r>
            <a:r>
              <a:rPr lang="en-US" sz="1600" dirty="0" smtClean="0">
                <a:solidFill>
                  <a:srgbClr val="FFFFFF"/>
                </a:solidFill>
              </a:rPr>
              <a:t> </a:t>
            </a:r>
            <a:r>
              <a:rPr lang="en-US" sz="1600" dirty="0" err="1" smtClean="0">
                <a:solidFill>
                  <a:srgbClr val="FFFFFF"/>
                </a:solidFill>
              </a:rPr>
              <a:t>ini</a:t>
            </a:r>
            <a:r>
              <a:rPr lang="en-US" sz="1600" dirty="0" smtClean="0">
                <a:solidFill>
                  <a:srgbClr val="FFFFFF"/>
                </a:solidFill>
              </a:rPr>
              <a:t> </a:t>
            </a:r>
            <a:r>
              <a:rPr lang="en-US" sz="1600" dirty="0" err="1" smtClean="0">
                <a:solidFill>
                  <a:srgbClr val="FFFFFF"/>
                </a:solidFill>
              </a:rPr>
              <a:t>menyangga</a:t>
            </a:r>
            <a:r>
              <a:rPr lang="en-US" sz="1600" dirty="0" smtClean="0">
                <a:solidFill>
                  <a:srgbClr val="FFFFFF"/>
                </a:solidFill>
              </a:rPr>
              <a:t> </a:t>
            </a:r>
            <a:r>
              <a:rPr lang="en-US" sz="1600" dirty="0" err="1" smtClean="0">
                <a:solidFill>
                  <a:srgbClr val="FFFFFF"/>
                </a:solidFill>
              </a:rPr>
              <a:t>lensa</a:t>
            </a:r>
            <a:r>
              <a:rPr lang="en-US" sz="1600" dirty="0" smtClean="0">
                <a:solidFill>
                  <a:srgbClr val="FFFFFF"/>
                </a:solidFill>
              </a:rPr>
              <a:t>, </a:t>
            </a:r>
            <a:r>
              <a:rPr lang="en-US" sz="1600" dirty="0" err="1" smtClean="0">
                <a:solidFill>
                  <a:srgbClr val="FFFFFF"/>
                </a:solidFill>
              </a:rPr>
              <a:t>sedangkan</a:t>
            </a:r>
            <a:r>
              <a:rPr lang="en-US" sz="1600" dirty="0" smtClean="0">
                <a:solidFill>
                  <a:srgbClr val="FFFFFF"/>
                </a:solidFill>
              </a:rPr>
              <a:t> panel </a:t>
            </a:r>
            <a:r>
              <a:rPr lang="en-US" sz="1600" dirty="0" err="1" smtClean="0">
                <a:solidFill>
                  <a:srgbClr val="FFFFFF"/>
                </a:solidFill>
              </a:rPr>
              <a:t>belakang</a:t>
            </a:r>
            <a:r>
              <a:rPr lang="en-US" sz="1600" dirty="0" smtClean="0">
                <a:solidFill>
                  <a:srgbClr val="FFFFFF"/>
                </a:solidFill>
              </a:rPr>
              <a:t> </a:t>
            </a:r>
            <a:r>
              <a:rPr lang="en-US" sz="1600" dirty="0" err="1" smtClean="0">
                <a:solidFill>
                  <a:srgbClr val="FFFFFF"/>
                </a:solidFill>
              </a:rPr>
              <a:t>berfungsi</a:t>
            </a:r>
            <a:r>
              <a:rPr lang="en-US" sz="1600" dirty="0" smtClean="0">
                <a:solidFill>
                  <a:srgbClr val="FFFFFF"/>
                </a:solidFill>
              </a:rPr>
              <a:t> </a:t>
            </a:r>
            <a:r>
              <a:rPr lang="en-US" sz="1600" dirty="0" err="1" smtClean="0">
                <a:solidFill>
                  <a:srgbClr val="FFFFFF"/>
                </a:solidFill>
              </a:rPr>
              <a:t>sebagai</a:t>
            </a:r>
            <a:r>
              <a:rPr lang="en-US" sz="1600" dirty="0" smtClean="0">
                <a:solidFill>
                  <a:srgbClr val="FFFFFF"/>
                </a:solidFill>
              </a:rPr>
              <a:t> </a:t>
            </a:r>
            <a:r>
              <a:rPr lang="en-US" sz="1600" dirty="0" err="1" smtClean="0">
                <a:solidFill>
                  <a:srgbClr val="FFFFFF"/>
                </a:solidFill>
              </a:rPr>
              <a:t>penyangga</a:t>
            </a:r>
            <a:r>
              <a:rPr lang="en-US" sz="1600" dirty="0" smtClean="0">
                <a:solidFill>
                  <a:srgbClr val="FFFFFF"/>
                </a:solidFill>
              </a:rPr>
              <a:t> film </a:t>
            </a:r>
            <a:r>
              <a:rPr lang="en-US" sz="1600" dirty="0" err="1" smtClean="0">
                <a:solidFill>
                  <a:srgbClr val="FFFFFF"/>
                </a:solidFill>
              </a:rPr>
              <a:t>da</a:t>
            </a:r>
            <a:r>
              <a:rPr lang="en-US" sz="1600" dirty="0" smtClean="0">
                <a:solidFill>
                  <a:srgbClr val="FFFFFF"/>
                </a:solidFill>
              </a:rPr>
              <a:t> </a:t>
            </a:r>
            <a:r>
              <a:rPr lang="en-US" sz="1600" dirty="0" err="1" smtClean="0">
                <a:solidFill>
                  <a:srgbClr val="FFFFFF"/>
                </a:solidFill>
              </a:rPr>
              <a:t>tabir</a:t>
            </a:r>
            <a:r>
              <a:rPr lang="en-US" sz="1600" dirty="0" smtClean="0">
                <a:solidFill>
                  <a:srgbClr val="FFFFFF"/>
                </a:solidFill>
              </a:rPr>
              <a:t> </a:t>
            </a:r>
            <a:r>
              <a:rPr lang="en-US" sz="1600" dirty="0" err="1" smtClean="0">
                <a:solidFill>
                  <a:srgbClr val="FFFFFF"/>
                </a:solidFill>
              </a:rPr>
              <a:t>untuk</a:t>
            </a:r>
            <a:r>
              <a:rPr lang="en-US" sz="1600" dirty="0" smtClean="0">
                <a:solidFill>
                  <a:srgbClr val="FFFFFF"/>
                </a:solidFill>
              </a:rPr>
              <a:t> </a:t>
            </a:r>
            <a:r>
              <a:rPr lang="en-US" sz="1600" dirty="0" err="1" smtClean="0">
                <a:solidFill>
                  <a:srgbClr val="FFFFFF"/>
                </a:solidFill>
              </a:rPr>
              <a:t>melakukan</a:t>
            </a:r>
            <a:r>
              <a:rPr lang="en-US" sz="1600" dirty="0" smtClean="0">
                <a:solidFill>
                  <a:srgbClr val="FFFFFF"/>
                </a:solidFill>
              </a:rPr>
              <a:t> </a:t>
            </a:r>
            <a:r>
              <a:rPr lang="en-US" sz="1600" dirty="0" err="1" smtClean="0">
                <a:solidFill>
                  <a:srgbClr val="FFFFFF"/>
                </a:solidFill>
              </a:rPr>
              <a:t>penajaman</a:t>
            </a:r>
            <a:r>
              <a:rPr lang="en-US" sz="1600" dirty="0" smtClean="0">
                <a:solidFill>
                  <a:srgbClr val="FFFFFF"/>
                </a:solidFill>
              </a:rPr>
              <a:t> </a:t>
            </a:r>
            <a:r>
              <a:rPr lang="en-US" sz="1600" dirty="0" err="1" smtClean="0">
                <a:solidFill>
                  <a:srgbClr val="FFFFFF"/>
                </a:solidFill>
              </a:rPr>
              <a:t>gambar</a:t>
            </a:r>
            <a:r>
              <a:rPr lang="en-US" sz="1600" dirty="0" smtClean="0">
                <a:solidFill>
                  <a:srgbClr val="FFFFFF"/>
                </a:solidFill>
              </a:rPr>
              <a:t>.</a:t>
            </a:r>
            <a:endParaRPr lang="en-US" sz="1600" dirty="0">
              <a:solidFill>
                <a:srgbClr val="FFFFFF"/>
              </a:solidFill>
            </a:endParaRPr>
          </a:p>
        </p:txBody>
      </p:sp>
      <p:pic>
        <p:nvPicPr>
          <p:cNvPr id="4" name="Picture 3" descr="View_camera.png"/>
          <p:cNvPicPr>
            <a:picLocks noChangeAspect="1"/>
          </p:cNvPicPr>
          <p:nvPr/>
        </p:nvPicPr>
        <p:blipFill>
          <a:blip r:embed="rId2"/>
          <a:stretch>
            <a:fillRect/>
          </a:stretch>
        </p:blipFill>
        <p:spPr>
          <a:xfrm>
            <a:off x="2043585" y="2224658"/>
            <a:ext cx="5203881" cy="46349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LR analog.jpg"/>
          <p:cNvPicPr>
            <a:picLocks noGrp="1" noChangeAspect="1"/>
          </p:cNvPicPr>
          <p:nvPr>
            <p:ph idx="4294967295"/>
          </p:nvPr>
        </p:nvPicPr>
        <p:blipFill>
          <a:blip r:embed="rId2"/>
          <a:srcRect l="-64992" r="-64992"/>
          <a:stretch>
            <a:fillRect/>
          </a:stretch>
        </p:blipFill>
        <p:spPr>
          <a:xfrm>
            <a:off x="-1624013" y="0"/>
            <a:ext cx="12469813" cy="6858000"/>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DSLRjpg.jpg"/>
          <p:cNvPicPr>
            <a:picLocks noChangeAspect="1"/>
          </p:cNvPicPr>
          <p:nvPr/>
        </p:nvPicPr>
        <p:blipFill>
          <a:blip r:embed="rId2"/>
          <a:stretch>
            <a:fillRect/>
          </a:stretch>
        </p:blipFill>
        <p:spPr>
          <a:xfrm>
            <a:off x="826061" y="0"/>
            <a:ext cx="774402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r="5491"/>
          <a:stretch>
            <a:fillRect/>
          </a:stretch>
        </p:blipFill>
        <p:spPr>
          <a:xfrm>
            <a:off x="1930399" y="115782"/>
            <a:ext cx="7213601" cy="6742218"/>
          </a:xfrm>
          <a:prstGeom prst="rect">
            <a:avLst/>
          </a:prstGeom>
        </p:spPr>
      </p:pic>
      <p:sp>
        <p:nvSpPr>
          <p:cNvPr id="2" name="Title 1"/>
          <p:cNvSpPr>
            <a:spLocks noGrp="1"/>
          </p:cNvSpPr>
          <p:nvPr>
            <p:ph type="ctrTitle" idx="4294967295"/>
          </p:nvPr>
        </p:nvSpPr>
        <p:spPr>
          <a:xfrm>
            <a:off x="1371600" y="5605463"/>
            <a:ext cx="7772400" cy="1470025"/>
          </a:xfrm>
        </p:spPr>
        <p:txBody>
          <a:bodyPr/>
          <a:lstStyle/>
          <a:p>
            <a:r>
              <a:rPr lang="en-US" b="1" dirty="0" smtClean="0"/>
              <a:t>History Of Photography</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100" b="1" dirty="0" smtClean="0"/>
              <a:t>INTRODUCTION TO CAMERA LENS</a:t>
            </a:r>
            <a:endParaRPr lang="en-US" sz="4100" b="1" dirty="0"/>
          </a:p>
        </p:txBody>
      </p:sp>
      <p:sp>
        <p:nvSpPr>
          <p:cNvPr id="6" name="Text Placeholder 5"/>
          <p:cNvSpPr>
            <a:spLocks noGrp="1"/>
          </p:cNvSpPr>
          <p:nvPr>
            <p:ph type="body"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FIX LENS</a:t>
            </a:r>
            <a:endParaRPr lang="en-US" b="1" dirty="0"/>
          </a:p>
        </p:txBody>
      </p:sp>
      <p:sp>
        <p:nvSpPr>
          <p:cNvPr id="3" name="Content Placeholder 2"/>
          <p:cNvSpPr>
            <a:spLocks noGrp="1"/>
          </p:cNvSpPr>
          <p:nvPr>
            <p:ph idx="1"/>
          </p:nvPr>
        </p:nvSpPr>
        <p:spPr>
          <a:xfrm>
            <a:off x="469901" y="2133600"/>
            <a:ext cx="8388350" cy="3992563"/>
          </a:xfrm>
        </p:spPr>
        <p:txBody>
          <a:bodyPr>
            <a:normAutofit/>
          </a:bodyPr>
          <a:lstStyle/>
          <a:p>
            <a:pPr algn="just"/>
            <a:r>
              <a:rPr lang="en-US" sz="2700" dirty="0" err="1" smtClean="0"/>
              <a:t>Lensa</a:t>
            </a:r>
            <a:r>
              <a:rPr lang="en-US" sz="2700" dirty="0" smtClean="0"/>
              <a:t> </a:t>
            </a:r>
            <a:r>
              <a:rPr lang="en-US" sz="2700" dirty="0" err="1" smtClean="0"/>
              <a:t>jenis</a:t>
            </a:r>
            <a:r>
              <a:rPr lang="en-US" sz="2700" dirty="0" smtClean="0"/>
              <a:t> </a:t>
            </a:r>
            <a:r>
              <a:rPr lang="en-US" sz="2700" dirty="0" err="1" smtClean="0"/>
              <a:t>ini</a:t>
            </a:r>
            <a:r>
              <a:rPr lang="en-US" sz="2700" dirty="0" smtClean="0"/>
              <a:t> </a:t>
            </a:r>
            <a:r>
              <a:rPr lang="en-US" sz="2700" dirty="0" err="1" smtClean="0"/>
              <a:t>memiliki</a:t>
            </a:r>
            <a:r>
              <a:rPr lang="en-US" sz="2700" dirty="0" smtClean="0"/>
              <a:t> </a:t>
            </a:r>
            <a:r>
              <a:rPr lang="en-US" sz="2700" dirty="0" err="1" smtClean="0"/>
              <a:t>pembesaran</a:t>
            </a:r>
            <a:r>
              <a:rPr lang="en-US" sz="2700" dirty="0" smtClean="0"/>
              <a:t> </a:t>
            </a:r>
            <a:r>
              <a:rPr lang="en-US" sz="2700" dirty="0" err="1" smtClean="0"/>
              <a:t>gambar</a:t>
            </a:r>
            <a:r>
              <a:rPr lang="en-US" sz="2700" dirty="0" smtClean="0"/>
              <a:t> </a:t>
            </a:r>
            <a:r>
              <a:rPr lang="en-US" sz="2700" dirty="0" err="1" smtClean="0"/>
              <a:t>dan</a:t>
            </a:r>
            <a:r>
              <a:rPr lang="en-US" sz="2700" dirty="0" smtClean="0"/>
              <a:t> </a:t>
            </a:r>
            <a:r>
              <a:rPr lang="en-US" sz="2700" dirty="0" err="1" smtClean="0"/>
              <a:t>sudut</a:t>
            </a:r>
            <a:r>
              <a:rPr lang="en-US" sz="2700" dirty="0" smtClean="0"/>
              <a:t> </a:t>
            </a:r>
            <a:r>
              <a:rPr lang="en-US" sz="2700" dirty="0" err="1" smtClean="0"/>
              <a:t>pandang</a:t>
            </a:r>
            <a:r>
              <a:rPr lang="en-US" sz="2700" dirty="0" smtClean="0"/>
              <a:t> yang </a:t>
            </a:r>
            <a:r>
              <a:rPr lang="en-US" sz="2700" dirty="0" err="1" smtClean="0"/>
              <a:t>tidak</a:t>
            </a:r>
            <a:r>
              <a:rPr lang="en-US" sz="2700" dirty="0" smtClean="0"/>
              <a:t> </a:t>
            </a:r>
            <a:r>
              <a:rPr lang="en-US" sz="2700" dirty="0" err="1" smtClean="0"/>
              <a:t>dapat</a:t>
            </a:r>
            <a:r>
              <a:rPr lang="en-US" sz="2700" dirty="0" smtClean="0"/>
              <a:t> </a:t>
            </a:r>
            <a:r>
              <a:rPr lang="en-US" sz="2700" dirty="0" err="1" smtClean="0"/>
              <a:t>diubah-ubah</a:t>
            </a:r>
            <a:r>
              <a:rPr lang="en-US" sz="2700" dirty="0" smtClean="0"/>
              <a:t>. </a:t>
            </a:r>
            <a:r>
              <a:rPr lang="en-US" sz="2700" dirty="0" err="1" smtClean="0"/>
              <a:t>Contohnya</a:t>
            </a:r>
            <a:r>
              <a:rPr lang="en-US" sz="2700" dirty="0" smtClean="0"/>
              <a:t> : 50mm F/1.2 (</a:t>
            </a:r>
            <a:r>
              <a:rPr lang="en-US" sz="2700" dirty="0" err="1" smtClean="0"/>
              <a:t>kiri</a:t>
            </a:r>
            <a:r>
              <a:rPr lang="en-US" sz="2700" dirty="0" smtClean="0"/>
              <a:t>) </a:t>
            </a:r>
            <a:r>
              <a:rPr lang="en-US" sz="2700" dirty="0" err="1" smtClean="0"/>
              <a:t>dan</a:t>
            </a:r>
            <a:r>
              <a:rPr lang="en-US" sz="2700" dirty="0" smtClean="0"/>
              <a:t> 135mm F/2.0 (</a:t>
            </a:r>
            <a:r>
              <a:rPr lang="en-US" sz="2700" dirty="0" err="1" smtClean="0"/>
              <a:t>Kanan</a:t>
            </a:r>
            <a:r>
              <a:rPr lang="en-US" sz="2700" dirty="0" smtClean="0"/>
              <a:t>)</a:t>
            </a:r>
            <a:endParaRPr lang="en-US" sz="2700" dirty="0"/>
          </a:p>
        </p:txBody>
      </p:sp>
      <p:pic>
        <p:nvPicPr>
          <p:cNvPr id="4" name="Picture 3" descr="img4722c2c013b5c.jpg"/>
          <p:cNvPicPr>
            <a:picLocks noChangeAspect="1"/>
          </p:cNvPicPr>
          <p:nvPr/>
        </p:nvPicPr>
        <p:blipFill>
          <a:blip r:embed="rId2"/>
          <a:stretch>
            <a:fillRect/>
          </a:stretch>
        </p:blipFill>
        <p:spPr>
          <a:xfrm>
            <a:off x="1171506" y="3936507"/>
            <a:ext cx="2689426" cy="2599778"/>
          </a:xfrm>
          <a:prstGeom prst="rect">
            <a:avLst/>
          </a:prstGeom>
        </p:spPr>
      </p:pic>
      <p:pic>
        <p:nvPicPr>
          <p:cNvPr id="5" name="Picture 4"/>
          <p:cNvPicPr>
            <a:picLocks noChangeAspect="1"/>
          </p:cNvPicPr>
          <p:nvPr/>
        </p:nvPicPr>
        <p:blipFill>
          <a:blip r:embed="rId3"/>
          <a:stretch>
            <a:fillRect/>
          </a:stretch>
        </p:blipFill>
        <p:spPr>
          <a:xfrm>
            <a:off x="4619450" y="3936507"/>
            <a:ext cx="3810000" cy="2565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37081"/>
            <a:ext cx="8229600" cy="689082"/>
          </a:xfrm>
        </p:spPr>
        <p:txBody>
          <a:bodyPr/>
          <a:lstStyle/>
          <a:p>
            <a:pPr algn="ctr"/>
            <a:r>
              <a:rPr lang="en-US" dirty="0" smtClean="0"/>
              <a:t>200mm F/2.0</a:t>
            </a:r>
            <a:endParaRPr lang="en-US" dirty="0"/>
          </a:p>
        </p:txBody>
      </p:sp>
      <p:pic>
        <p:nvPicPr>
          <p:cNvPr id="4" name="Picture 3"/>
          <p:cNvPicPr>
            <a:picLocks noChangeAspect="1"/>
          </p:cNvPicPr>
          <p:nvPr/>
        </p:nvPicPr>
        <p:blipFill>
          <a:blip r:embed="rId2"/>
          <a:stretch>
            <a:fillRect/>
          </a:stretch>
        </p:blipFill>
        <p:spPr>
          <a:xfrm>
            <a:off x="0" y="0"/>
            <a:ext cx="9270224" cy="54370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ZOOM LENS</a:t>
            </a:r>
            <a:endParaRPr lang="en-US" b="1" dirty="0"/>
          </a:p>
        </p:txBody>
      </p:sp>
      <p:sp>
        <p:nvSpPr>
          <p:cNvPr id="3" name="Content Placeholder 2"/>
          <p:cNvSpPr>
            <a:spLocks noGrp="1"/>
          </p:cNvSpPr>
          <p:nvPr>
            <p:ph idx="1"/>
          </p:nvPr>
        </p:nvSpPr>
        <p:spPr>
          <a:xfrm>
            <a:off x="736601" y="2133600"/>
            <a:ext cx="8121650" cy="3992563"/>
          </a:xfrm>
        </p:spPr>
        <p:txBody>
          <a:bodyPr>
            <a:normAutofit/>
          </a:bodyPr>
          <a:lstStyle/>
          <a:p>
            <a:pPr algn="just"/>
            <a:r>
              <a:rPr lang="en-US" sz="2500" dirty="0" err="1" smtClean="0"/>
              <a:t>Sebuah</a:t>
            </a:r>
            <a:r>
              <a:rPr lang="en-US" sz="2500" dirty="0" smtClean="0"/>
              <a:t> </a:t>
            </a:r>
            <a:r>
              <a:rPr lang="en-US" sz="2500" dirty="0" err="1" smtClean="0"/>
              <a:t>lensa</a:t>
            </a:r>
            <a:r>
              <a:rPr lang="en-US" sz="2500" dirty="0" smtClean="0"/>
              <a:t> </a:t>
            </a:r>
            <a:r>
              <a:rPr lang="en-US" sz="2500" dirty="0" err="1" smtClean="0"/>
              <a:t>disebut</a:t>
            </a:r>
            <a:r>
              <a:rPr lang="en-US" sz="2500" dirty="0" smtClean="0"/>
              <a:t> </a:t>
            </a:r>
            <a:r>
              <a:rPr lang="en-US" sz="2500" dirty="0" err="1" smtClean="0"/>
              <a:t>sebagai</a:t>
            </a:r>
            <a:r>
              <a:rPr lang="en-US" sz="2500" dirty="0" smtClean="0"/>
              <a:t> Zoom </a:t>
            </a:r>
            <a:r>
              <a:rPr lang="en-US" sz="2500" dirty="0" err="1" smtClean="0"/>
              <a:t>apabila</a:t>
            </a:r>
            <a:r>
              <a:rPr lang="en-US" sz="2500" dirty="0" smtClean="0"/>
              <a:t> </a:t>
            </a:r>
            <a:r>
              <a:rPr lang="en-US" sz="2500" dirty="0" err="1" smtClean="0"/>
              <a:t>pembesaran</a:t>
            </a:r>
            <a:r>
              <a:rPr lang="en-US" sz="2500" dirty="0" smtClean="0"/>
              <a:t> </a:t>
            </a:r>
            <a:r>
              <a:rPr lang="en-US" sz="2500" dirty="0" err="1" smtClean="0"/>
              <a:t>gambar</a:t>
            </a:r>
            <a:r>
              <a:rPr lang="en-US" sz="2500" dirty="0" smtClean="0"/>
              <a:t> </a:t>
            </a:r>
            <a:r>
              <a:rPr lang="en-US" sz="2500" dirty="0" err="1" smtClean="0"/>
              <a:t>dan</a:t>
            </a:r>
            <a:r>
              <a:rPr lang="en-US" sz="2500" dirty="0" smtClean="0"/>
              <a:t> </a:t>
            </a:r>
            <a:r>
              <a:rPr lang="en-US" sz="2500" dirty="0" err="1" smtClean="0"/>
              <a:t>sudut</a:t>
            </a:r>
            <a:r>
              <a:rPr lang="en-US" sz="2500" dirty="0" smtClean="0"/>
              <a:t> </a:t>
            </a:r>
            <a:r>
              <a:rPr lang="en-US" sz="2500" dirty="0" err="1" smtClean="0"/>
              <a:t>pandangnya</a:t>
            </a:r>
            <a:r>
              <a:rPr lang="en-US" sz="2500" dirty="0" smtClean="0"/>
              <a:t> </a:t>
            </a:r>
            <a:r>
              <a:rPr lang="en-US" sz="2500" dirty="0" err="1" smtClean="0"/>
              <a:t>dapat</a:t>
            </a:r>
            <a:r>
              <a:rPr lang="en-US" sz="2500" dirty="0" smtClean="0"/>
              <a:t> </a:t>
            </a:r>
            <a:r>
              <a:rPr lang="en-US" sz="2500" dirty="0" err="1" smtClean="0"/>
              <a:t>diubah-ubah</a:t>
            </a:r>
            <a:r>
              <a:rPr lang="en-US" sz="2500" dirty="0" smtClean="0"/>
              <a:t> </a:t>
            </a:r>
            <a:r>
              <a:rPr lang="en-US" sz="2500" dirty="0" err="1" smtClean="0"/>
              <a:t>tanpa</a:t>
            </a:r>
            <a:r>
              <a:rPr lang="en-US" sz="2500" dirty="0" smtClean="0"/>
              <a:t> </a:t>
            </a:r>
            <a:r>
              <a:rPr lang="en-US" sz="2500" dirty="0" err="1" smtClean="0"/>
              <a:t>harus</a:t>
            </a:r>
            <a:r>
              <a:rPr lang="en-US" sz="2500" dirty="0" smtClean="0"/>
              <a:t> </a:t>
            </a:r>
            <a:r>
              <a:rPr lang="en-US" sz="2500" dirty="0" err="1" smtClean="0"/>
              <a:t>menganti</a:t>
            </a:r>
            <a:r>
              <a:rPr lang="en-US" sz="2500" dirty="0" smtClean="0"/>
              <a:t> </a:t>
            </a:r>
            <a:r>
              <a:rPr lang="en-US" sz="2500" dirty="0" err="1" smtClean="0"/>
              <a:t>lensa</a:t>
            </a:r>
            <a:r>
              <a:rPr lang="en-US" sz="2500" dirty="0" smtClean="0"/>
              <a:t>. </a:t>
            </a:r>
            <a:r>
              <a:rPr lang="en-US" sz="2500" dirty="0" err="1" smtClean="0"/>
              <a:t>contohnya</a:t>
            </a:r>
            <a:r>
              <a:rPr lang="en-US" sz="2500" dirty="0" smtClean="0"/>
              <a:t> : 17-40mm F/4.0 (</a:t>
            </a:r>
            <a:r>
              <a:rPr lang="en-US" sz="2500" dirty="0" err="1" smtClean="0"/>
              <a:t>Kiri</a:t>
            </a:r>
            <a:r>
              <a:rPr lang="en-US" sz="2500" dirty="0" smtClean="0"/>
              <a:t>) </a:t>
            </a:r>
            <a:r>
              <a:rPr lang="en-US" sz="2500" dirty="0" err="1" smtClean="0"/>
              <a:t>dan</a:t>
            </a:r>
            <a:r>
              <a:rPr lang="en-US" sz="2500" dirty="0" smtClean="0"/>
              <a:t> 24-70mm F/2.8 (</a:t>
            </a:r>
            <a:r>
              <a:rPr lang="en-US" sz="2500" dirty="0" err="1" smtClean="0"/>
              <a:t>Kanan</a:t>
            </a:r>
            <a:r>
              <a:rPr lang="en-US" sz="2500" dirty="0"/>
              <a:t>)</a:t>
            </a:r>
          </a:p>
        </p:txBody>
      </p:sp>
      <p:pic>
        <p:nvPicPr>
          <p:cNvPr id="4" name="Picture 3"/>
          <p:cNvPicPr>
            <a:picLocks noChangeAspect="1"/>
          </p:cNvPicPr>
          <p:nvPr/>
        </p:nvPicPr>
        <p:blipFill>
          <a:blip r:embed="rId2"/>
          <a:stretch>
            <a:fillRect/>
          </a:stretch>
        </p:blipFill>
        <p:spPr>
          <a:xfrm>
            <a:off x="1171150" y="4178299"/>
            <a:ext cx="2928462" cy="2252663"/>
          </a:xfrm>
          <a:prstGeom prst="rect">
            <a:avLst/>
          </a:prstGeom>
        </p:spPr>
      </p:pic>
      <p:pic>
        <p:nvPicPr>
          <p:cNvPr id="5" name="Picture 4"/>
          <p:cNvPicPr>
            <a:picLocks noChangeAspect="1"/>
          </p:cNvPicPr>
          <p:nvPr/>
        </p:nvPicPr>
        <p:blipFill>
          <a:blip r:embed="rId3"/>
          <a:stretch>
            <a:fillRect/>
          </a:stretch>
        </p:blipFill>
        <p:spPr>
          <a:xfrm>
            <a:off x="5016500" y="4178299"/>
            <a:ext cx="3592997" cy="22526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29070"/>
            <a:ext cx="8229600" cy="897094"/>
          </a:xfrm>
        </p:spPr>
        <p:txBody>
          <a:bodyPr/>
          <a:lstStyle/>
          <a:p>
            <a:pPr algn="ctr"/>
            <a:r>
              <a:rPr lang="en-US" dirty="0" smtClean="0"/>
              <a:t>70-200mm F/2.8 IS</a:t>
            </a:r>
            <a:endParaRPr lang="en-US" dirty="0"/>
          </a:p>
        </p:txBody>
      </p:sp>
      <p:pic>
        <p:nvPicPr>
          <p:cNvPr id="5" name="Picture 4"/>
          <p:cNvPicPr>
            <a:picLocks noChangeAspect="1"/>
          </p:cNvPicPr>
          <p:nvPr/>
        </p:nvPicPr>
        <p:blipFill>
          <a:blip r:embed="rId2"/>
          <a:stretch>
            <a:fillRect/>
          </a:stretch>
        </p:blipFill>
        <p:spPr>
          <a:xfrm>
            <a:off x="0" y="342546"/>
            <a:ext cx="9144000" cy="40538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BASIC EXPOSURE</a:t>
            </a:r>
            <a:endParaRPr lang="en-US" b="1"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APERTURE</a:t>
            </a:r>
            <a:endParaRPr lang="en-US" b="1" dirty="0"/>
          </a:p>
        </p:txBody>
      </p:sp>
      <p:sp>
        <p:nvSpPr>
          <p:cNvPr id="6" name="Content Placeholder 5"/>
          <p:cNvSpPr>
            <a:spLocks noGrp="1"/>
          </p:cNvSpPr>
          <p:nvPr>
            <p:ph idx="1"/>
          </p:nvPr>
        </p:nvSpPr>
        <p:spPr>
          <a:xfrm>
            <a:off x="457201" y="2133600"/>
            <a:ext cx="8401050" cy="3992563"/>
          </a:xfrm>
        </p:spPr>
        <p:txBody>
          <a:bodyPr>
            <a:noAutofit/>
          </a:bodyPr>
          <a:lstStyle/>
          <a:p>
            <a:pPr algn="just"/>
            <a:r>
              <a:rPr lang="en-US" sz="2700" dirty="0" err="1" smtClean="0"/>
              <a:t>Diafgrama</a:t>
            </a:r>
            <a:r>
              <a:rPr lang="en-US" sz="2700" dirty="0" smtClean="0"/>
              <a:t> </a:t>
            </a:r>
            <a:r>
              <a:rPr lang="en-US" sz="2700" dirty="0" err="1" smtClean="0"/>
              <a:t>adalah</a:t>
            </a:r>
            <a:r>
              <a:rPr lang="en-US" sz="2700" dirty="0" smtClean="0"/>
              <a:t> </a:t>
            </a:r>
            <a:r>
              <a:rPr lang="en-US" sz="2700" dirty="0" err="1" smtClean="0"/>
              <a:t>celah</a:t>
            </a:r>
            <a:r>
              <a:rPr lang="en-US" sz="2700" dirty="0" smtClean="0"/>
              <a:t> </a:t>
            </a:r>
            <a:r>
              <a:rPr lang="en-US" sz="2700" dirty="0" err="1" smtClean="0"/>
              <a:t>pada</a:t>
            </a:r>
            <a:r>
              <a:rPr lang="en-US" sz="2700" dirty="0" smtClean="0"/>
              <a:t> </a:t>
            </a:r>
            <a:r>
              <a:rPr lang="en-US" sz="2700" dirty="0" err="1" smtClean="0"/>
              <a:t>lensa</a:t>
            </a:r>
            <a:r>
              <a:rPr lang="en-US" sz="2700" dirty="0" smtClean="0"/>
              <a:t> (</a:t>
            </a:r>
            <a:r>
              <a:rPr lang="en-US" sz="2700" dirty="0" err="1" smtClean="0"/>
              <a:t>bukaan</a:t>
            </a:r>
            <a:r>
              <a:rPr lang="en-US" sz="2700" dirty="0" smtClean="0"/>
              <a:t> </a:t>
            </a:r>
            <a:r>
              <a:rPr lang="en-US" sz="2700" dirty="0" err="1" smtClean="0"/>
              <a:t>rana</a:t>
            </a:r>
            <a:r>
              <a:rPr lang="en-US" sz="2700" dirty="0" smtClean="0"/>
              <a:t>) yang </a:t>
            </a:r>
            <a:r>
              <a:rPr lang="en-US" sz="2700" dirty="0" err="1" smtClean="0"/>
              <a:t>berfungsi</a:t>
            </a:r>
            <a:r>
              <a:rPr lang="en-US" sz="2700" dirty="0" smtClean="0"/>
              <a:t> </a:t>
            </a:r>
            <a:r>
              <a:rPr lang="en-US" sz="2700" dirty="0" err="1" smtClean="0"/>
              <a:t>sebagai</a:t>
            </a:r>
            <a:r>
              <a:rPr lang="en-US" sz="2700" dirty="0" smtClean="0"/>
              <a:t> </a:t>
            </a:r>
            <a:r>
              <a:rPr lang="en-US" sz="2700" dirty="0" err="1" smtClean="0"/>
              <a:t>pengatur</a:t>
            </a:r>
            <a:r>
              <a:rPr lang="en-US" sz="2700" dirty="0" smtClean="0"/>
              <a:t> </a:t>
            </a:r>
            <a:r>
              <a:rPr lang="en-US" sz="2700" dirty="0" err="1" smtClean="0"/>
              <a:t>banyak</a:t>
            </a:r>
            <a:r>
              <a:rPr lang="en-US" sz="2700" dirty="0" smtClean="0"/>
              <a:t> </a:t>
            </a:r>
            <a:r>
              <a:rPr lang="en-US" sz="2700" dirty="0" err="1" smtClean="0"/>
              <a:t>sedikitnya</a:t>
            </a:r>
            <a:r>
              <a:rPr lang="en-US" sz="2700" dirty="0" smtClean="0"/>
              <a:t> </a:t>
            </a:r>
            <a:r>
              <a:rPr lang="en-US" sz="2700" dirty="0" err="1" smtClean="0"/>
              <a:t>sedikit</a:t>
            </a:r>
            <a:r>
              <a:rPr lang="en-US" sz="2700" dirty="0" smtClean="0"/>
              <a:t> </a:t>
            </a:r>
            <a:r>
              <a:rPr lang="en-US" sz="2700" dirty="0" err="1" smtClean="0"/>
              <a:t>cahaya</a:t>
            </a:r>
            <a:r>
              <a:rPr lang="en-US" sz="2700" dirty="0" smtClean="0"/>
              <a:t> yang </a:t>
            </a:r>
            <a:r>
              <a:rPr lang="en-US" sz="2700" dirty="0" err="1" smtClean="0"/>
              <a:t>masuk</a:t>
            </a:r>
            <a:r>
              <a:rPr lang="en-US" sz="2700" dirty="0" smtClean="0"/>
              <a:t> </a:t>
            </a:r>
            <a:r>
              <a:rPr lang="en-US" sz="2700" dirty="0" err="1" smtClean="0"/>
              <a:t>kedalam</a:t>
            </a:r>
            <a:r>
              <a:rPr lang="en-US" sz="2700" dirty="0" smtClean="0"/>
              <a:t> </a:t>
            </a:r>
            <a:r>
              <a:rPr lang="en-US" sz="2700" dirty="0" err="1" smtClean="0"/>
              <a:t>kemera</a:t>
            </a:r>
            <a:r>
              <a:rPr lang="en-US" sz="2700" dirty="0" smtClean="0"/>
              <a:t> </a:t>
            </a:r>
            <a:r>
              <a:rPr lang="en-US" sz="2700" dirty="0" err="1" smtClean="0"/>
              <a:t>dan</a:t>
            </a:r>
            <a:r>
              <a:rPr lang="en-US" sz="2700" dirty="0" smtClean="0"/>
              <a:t> </a:t>
            </a:r>
            <a:r>
              <a:rPr lang="en-US" sz="2700" dirty="0" err="1" smtClean="0"/>
              <a:t>terekam</a:t>
            </a:r>
            <a:r>
              <a:rPr lang="en-US" sz="2700" dirty="0" smtClean="0"/>
              <a:t> </a:t>
            </a:r>
            <a:r>
              <a:rPr lang="en-US" sz="2700" dirty="0" err="1" smtClean="0"/>
              <a:t>pada</a:t>
            </a:r>
            <a:r>
              <a:rPr lang="en-US" sz="2700" dirty="0" smtClean="0"/>
              <a:t> film.</a:t>
            </a:r>
          </a:p>
          <a:p>
            <a:pPr algn="just"/>
            <a:r>
              <a:rPr lang="en-US" sz="2700" dirty="0" err="1" smtClean="0"/>
              <a:t>Bukaan</a:t>
            </a:r>
            <a:r>
              <a:rPr lang="en-US" sz="2700" dirty="0" smtClean="0"/>
              <a:t> </a:t>
            </a:r>
            <a:r>
              <a:rPr lang="en-US" sz="2700" dirty="0" err="1" smtClean="0"/>
              <a:t>lensa</a:t>
            </a:r>
            <a:r>
              <a:rPr lang="en-US" sz="2700" dirty="0" smtClean="0"/>
              <a:t> </a:t>
            </a:r>
            <a:r>
              <a:rPr lang="en-US" sz="2700" dirty="0" err="1" smtClean="0"/>
              <a:t>diatur</a:t>
            </a:r>
            <a:r>
              <a:rPr lang="en-US" sz="2700" dirty="0" smtClean="0"/>
              <a:t> </a:t>
            </a:r>
            <a:r>
              <a:rPr lang="en-US" sz="2700" dirty="0" err="1" smtClean="0"/>
              <a:t>sesuai</a:t>
            </a:r>
            <a:r>
              <a:rPr lang="en-US" sz="2700" dirty="0" smtClean="0"/>
              <a:t> </a:t>
            </a:r>
            <a:r>
              <a:rPr lang="en-US" sz="2700" dirty="0" err="1" smtClean="0"/>
              <a:t>kebutuhan</a:t>
            </a:r>
            <a:r>
              <a:rPr lang="en-US" sz="2700" dirty="0" smtClean="0"/>
              <a:t>, yang </a:t>
            </a:r>
            <a:r>
              <a:rPr lang="en-US" sz="2700" dirty="0" err="1" smtClean="0"/>
              <a:t>dinyatakan</a:t>
            </a:r>
            <a:r>
              <a:rPr lang="en-US" sz="2700" dirty="0" smtClean="0"/>
              <a:t> </a:t>
            </a:r>
            <a:r>
              <a:rPr lang="en-US" sz="2700" dirty="0" err="1" smtClean="0"/>
              <a:t>dengan</a:t>
            </a:r>
            <a:r>
              <a:rPr lang="en-US" sz="2700" dirty="0" smtClean="0"/>
              <a:t> </a:t>
            </a:r>
            <a:r>
              <a:rPr lang="en-US" sz="2700" dirty="0" err="1" smtClean="0"/>
              <a:t>angka</a:t>
            </a:r>
            <a:r>
              <a:rPr lang="en-US" sz="2700" dirty="0" smtClean="0"/>
              <a:t> “F” </a:t>
            </a:r>
            <a:r>
              <a:rPr lang="en-US" sz="2700" dirty="0" err="1" smtClean="0"/>
              <a:t>dan</a:t>
            </a:r>
            <a:r>
              <a:rPr lang="en-US" sz="2700" dirty="0" smtClean="0"/>
              <a:t> </a:t>
            </a:r>
            <a:r>
              <a:rPr lang="en-US" sz="2700" dirty="0" err="1" smtClean="0"/>
              <a:t>disibeut</a:t>
            </a:r>
            <a:r>
              <a:rPr lang="en-US" sz="2700" dirty="0" smtClean="0"/>
              <a:t> </a:t>
            </a:r>
            <a:r>
              <a:rPr lang="en-US" sz="2700" dirty="0" err="1" smtClean="0"/>
              <a:t>sebagai</a:t>
            </a:r>
            <a:r>
              <a:rPr lang="en-US" sz="2700" dirty="0" smtClean="0"/>
              <a:t> “F/Stop”’ </a:t>
            </a:r>
            <a:r>
              <a:rPr lang="en-US" sz="2700" dirty="0" err="1" smtClean="0"/>
              <a:t>yaitu</a:t>
            </a:r>
            <a:r>
              <a:rPr lang="en-US" sz="2700" dirty="0" smtClean="0"/>
              <a:t> : </a:t>
            </a:r>
          </a:p>
          <a:p>
            <a:pPr algn="ctr">
              <a:buNone/>
            </a:pPr>
            <a:endParaRPr lang="en-US" sz="2700" dirty="0" smtClean="0"/>
          </a:p>
          <a:p>
            <a:pPr algn="ctr">
              <a:buNone/>
            </a:pPr>
            <a:r>
              <a:rPr lang="en-US" sz="2700" dirty="0" smtClean="0"/>
              <a:t>F /1 - F/4 - F/2 - F/2.8 - F/5.6 - F/ 8 - F/11 - F/16 - F/22.</a:t>
            </a:r>
            <a:endParaRPr lang="en-US" sz="27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perture-opening.jpg"/>
          <p:cNvPicPr>
            <a:picLocks noGrp="1" noChangeAspect="1"/>
          </p:cNvPicPr>
          <p:nvPr>
            <p:ph idx="4294967295"/>
          </p:nvPr>
        </p:nvPicPr>
        <p:blipFill>
          <a:blip r:embed="rId2"/>
          <a:srcRect l="-55116" r="-498"/>
          <a:stretch>
            <a:fillRect/>
          </a:stretch>
        </p:blipFill>
        <p:spPr>
          <a:xfrm>
            <a:off x="-3302000" y="0"/>
            <a:ext cx="9229725" cy="6858000"/>
          </a:xfrm>
        </p:spPr>
      </p:pic>
      <p:sp>
        <p:nvSpPr>
          <p:cNvPr id="5" name="TextBox 4"/>
          <p:cNvSpPr txBox="1"/>
          <p:nvPr/>
        </p:nvSpPr>
        <p:spPr>
          <a:xfrm>
            <a:off x="6796854" y="3252232"/>
            <a:ext cx="1178745" cy="369332"/>
          </a:xfrm>
          <a:prstGeom prst="rect">
            <a:avLst/>
          </a:prstGeom>
          <a:noFill/>
        </p:spPr>
        <p:txBody>
          <a:bodyPr wrap="square" rtlCol="0">
            <a:spAutoFit/>
          </a:bodyPr>
          <a:lstStyle/>
          <a:p>
            <a:r>
              <a:rPr lang="en-US" b="1" dirty="0" smtClean="0"/>
              <a:t>APERTURE</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SHUTTER SPEED</a:t>
            </a:r>
            <a:endParaRPr lang="en-US" b="1" dirty="0"/>
          </a:p>
        </p:txBody>
      </p:sp>
      <p:sp>
        <p:nvSpPr>
          <p:cNvPr id="3" name="Content Placeholder 2"/>
          <p:cNvSpPr>
            <a:spLocks noGrp="1"/>
          </p:cNvSpPr>
          <p:nvPr>
            <p:ph idx="1"/>
          </p:nvPr>
        </p:nvSpPr>
        <p:spPr>
          <a:xfrm>
            <a:off x="284163" y="2133600"/>
            <a:ext cx="8574087" cy="4445000"/>
          </a:xfrm>
        </p:spPr>
        <p:txBody>
          <a:bodyPr>
            <a:normAutofit fontScale="85000" lnSpcReduction="20000"/>
          </a:bodyPr>
          <a:lstStyle/>
          <a:p>
            <a:pPr algn="just"/>
            <a:r>
              <a:rPr lang="en-US" dirty="0" err="1" smtClean="0"/>
              <a:t>Kecepatan</a:t>
            </a:r>
            <a:r>
              <a:rPr lang="en-US" dirty="0" smtClean="0"/>
              <a:t> </a:t>
            </a:r>
            <a:r>
              <a:rPr lang="en-US" dirty="0" err="1" smtClean="0"/>
              <a:t>rana</a:t>
            </a:r>
            <a:r>
              <a:rPr lang="en-US" dirty="0" smtClean="0"/>
              <a:t> </a:t>
            </a:r>
            <a:r>
              <a:rPr lang="en-US" dirty="0" err="1" smtClean="0"/>
              <a:t>adalah</a:t>
            </a:r>
            <a:r>
              <a:rPr lang="en-US" dirty="0" smtClean="0"/>
              <a:t> </a:t>
            </a:r>
            <a:r>
              <a:rPr lang="en-US" dirty="0" err="1" smtClean="0"/>
              <a:t>kecepatan</a:t>
            </a:r>
            <a:r>
              <a:rPr lang="en-US" dirty="0" smtClean="0"/>
              <a:t> </a:t>
            </a:r>
            <a:r>
              <a:rPr lang="en-US" dirty="0" err="1" smtClean="0"/>
              <a:t>celah</a:t>
            </a:r>
            <a:r>
              <a:rPr lang="en-US" dirty="0" smtClean="0"/>
              <a:t> </a:t>
            </a:r>
            <a:r>
              <a:rPr lang="en-US" dirty="0" err="1" smtClean="0"/>
              <a:t>kamera</a:t>
            </a:r>
            <a:r>
              <a:rPr lang="en-US" dirty="0" smtClean="0"/>
              <a:t> </a:t>
            </a:r>
            <a:r>
              <a:rPr lang="en-US" dirty="0" err="1" smtClean="0"/>
              <a:t>membuka</a:t>
            </a:r>
            <a:r>
              <a:rPr lang="en-US" dirty="0" smtClean="0"/>
              <a:t> </a:t>
            </a:r>
            <a:r>
              <a:rPr lang="en-US" dirty="0" err="1" smtClean="0"/>
              <a:t>dan</a:t>
            </a:r>
            <a:r>
              <a:rPr lang="en-US" dirty="0" smtClean="0"/>
              <a:t> </a:t>
            </a:r>
            <a:r>
              <a:rPr lang="en-US" dirty="0" err="1" smtClean="0"/>
              <a:t>menutup</a:t>
            </a:r>
            <a:r>
              <a:rPr lang="en-US" dirty="0" smtClean="0"/>
              <a:t> </a:t>
            </a:r>
            <a:r>
              <a:rPr lang="en-US" dirty="0" err="1" smtClean="0"/>
              <a:t>kembali</a:t>
            </a:r>
            <a:r>
              <a:rPr lang="en-US" dirty="0" smtClean="0"/>
              <a:t> </a:t>
            </a:r>
            <a:r>
              <a:rPr lang="en-US" dirty="0" err="1" smtClean="0"/>
              <a:t>dengan</a:t>
            </a:r>
            <a:r>
              <a:rPr lang="en-US" dirty="0" smtClean="0"/>
              <a:t> </a:t>
            </a:r>
            <a:r>
              <a:rPr lang="en-US" dirty="0" err="1" smtClean="0"/>
              <a:t>demikian</a:t>
            </a:r>
            <a:r>
              <a:rPr lang="en-US" dirty="0" smtClean="0"/>
              <a:t>, </a:t>
            </a:r>
            <a:r>
              <a:rPr lang="en-US" dirty="0" err="1" smtClean="0"/>
              <a:t>kecepatan</a:t>
            </a:r>
            <a:r>
              <a:rPr lang="en-US" dirty="0" smtClean="0"/>
              <a:t> </a:t>
            </a:r>
            <a:r>
              <a:rPr lang="en-US" dirty="0" err="1" smtClean="0"/>
              <a:t>rana</a:t>
            </a:r>
            <a:r>
              <a:rPr lang="en-US" dirty="0" smtClean="0"/>
              <a:t> </a:t>
            </a:r>
            <a:r>
              <a:rPr lang="en-US" dirty="0" err="1" smtClean="0"/>
              <a:t>juga</a:t>
            </a:r>
            <a:r>
              <a:rPr lang="en-US" dirty="0" smtClean="0"/>
              <a:t> </a:t>
            </a:r>
            <a:r>
              <a:rPr lang="en-US" dirty="0" err="1" smtClean="0"/>
              <a:t>mempengaruhi</a:t>
            </a:r>
            <a:r>
              <a:rPr lang="en-US" dirty="0" smtClean="0"/>
              <a:t> </a:t>
            </a:r>
            <a:r>
              <a:rPr lang="en-US" dirty="0" err="1" smtClean="0"/>
              <a:t>banyak</a:t>
            </a:r>
            <a:r>
              <a:rPr lang="en-US" dirty="0" smtClean="0"/>
              <a:t> </a:t>
            </a:r>
            <a:r>
              <a:rPr lang="en-US" dirty="0" err="1" smtClean="0"/>
              <a:t>sedikitnya</a:t>
            </a:r>
            <a:r>
              <a:rPr lang="en-US" dirty="0" smtClean="0"/>
              <a:t> </a:t>
            </a:r>
            <a:r>
              <a:rPr lang="en-US" dirty="0" err="1" smtClean="0"/>
              <a:t>cahaya</a:t>
            </a:r>
            <a:r>
              <a:rPr lang="en-US" dirty="0" smtClean="0"/>
              <a:t> yang </a:t>
            </a:r>
            <a:r>
              <a:rPr lang="en-US" dirty="0" err="1" smtClean="0"/>
              <a:t>masuk</a:t>
            </a:r>
            <a:r>
              <a:rPr lang="en-US" dirty="0" smtClean="0"/>
              <a:t>. </a:t>
            </a:r>
            <a:r>
              <a:rPr lang="en-US" dirty="0" err="1" smtClean="0"/>
              <a:t>Kecepatan</a:t>
            </a:r>
            <a:r>
              <a:rPr lang="en-US" dirty="0" smtClean="0"/>
              <a:t> </a:t>
            </a:r>
            <a:r>
              <a:rPr lang="en-US" dirty="0" err="1" smtClean="0"/>
              <a:t>rana</a:t>
            </a:r>
            <a:r>
              <a:rPr lang="en-US" dirty="0" smtClean="0"/>
              <a:t> yang </a:t>
            </a:r>
            <a:r>
              <a:rPr lang="en-US" dirty="0" err="1" smtClean="0"/>
              <a:t>dinyatakan</a:t>
            </a:r>
            <a:r>
              <a:rPr lang="en-US" dirty="0" smtClean="0"/>
              <a:t> </a:t>
            </a:r>
            <a:r>
              <a:rPr lang="en-US" dirty="0" err="1" smtClean="0"/>
              <a:t>kamera</a:t>
            </a:r>
            <a:r>
              <a:rPr lang="en-US" dirty="0" smtClean="0"/>
              <a:t> </a:t>
            </a:r>
            <a:r>
              <a:rPr lang="en-US" dirty="0" err="1" smtClean="0"/>
              <a:t>merupakan</a:t>
            </a:r>
            <a:r>
              <a:rPr lang="en-US" dirty="0" smtClean="0"/>
              <a:t> </a:t>
            </a:r>
            <a:r>
              <a:rPr lang="en-US" dirty="0" err="1" smtClean="0"/>
              <a:t>bilangan</a:t>
            </a:r>
            <a:r>
              <a:rPr lang="en-US" dirty="0" smtClean="0"/>
              <a:t> per </a:t>
            </a:r>
            <a:r>
              <a:rPr lang="en-US" dirty="0" err="1" smtClean="0"/>
              <a:t>detik</a:t>
            </a:r>
            <a:r>
              <a:rPr lang="en-US" dirty="0" smtClean="0"/>
              <a:t>.</a:t>
            </a:r>
          </a:p>
          <a:p>
            <a:pPr algn="just"/>
            <a:r>
              <a:rPr lang="en-US" dirty="0" err="1" smtClean="0"/>
              <a:t>Jika</a:t>
            </a:r>
            <a:r>
              <a:rPr lang="en-US" dirty="0" smtClean="0"/>
              <a:t> </a:t>
            </a:r>
            <a:r>
              <a:rPr lang="en-US" dirty="0" err="1" smtClean="0"/>
              <a:t>pada</a:t>
            </a:r>
            <a:r>
              <a:rPr lang="en-US" dirty="0" smtClean="0"/>
              <a:t> </a:t>
            </a:r>
            <a:r>
              <a:rPr lang="en-US" dirty="0" err="1" smtClean="0"/>
              <a:t>kamera</a:t>
            </a:r>
            <a:r>
              <a:rPr lang="en-US" dirty="0" smtClean="0"/>
              <a:t> </a:t>
            </a:r>
            <a:r>
              <a:rPr lang="en-US" dirty="0" err="1" smtClean="0"/>
              <a:t>kita</a:t>
            </a:r>
            <a:r>
              <a:rPr lang="en-US" dirty="0" smtClean="0"/>
              <a:t> </a:t>
            </a:r>
            <a:r>
              <a:rPr lang="en-US" dirty="0" err="1" smtClean="0"/>
              <a:t>nyatakan</a:t>
            </a:r>
            <a:r>
              <a:rPr lang="en-US" dirty="0" smtClean="0"/>
              <a:t> shutter 125 </a:t>
            </a:r>
            <a:r>
              <a:rPr lang="en-US" dirty="0" err="1" smtClean="0"/>
              <a:t>maka</a:t>
            </a:r>
            <a:r>
              <a:rPr lang="en-US" dirty="0" smtClean="0"/>
              <a:t> </a:t>
            </a:r>
            <a:r>
              <a:rPr lang="en-US" dirty="0" err="1" smtClean="0"/>
              <a:t>celah</a:t>
            </a:r>
            <a:r>
              <a:rPr lang="en-US" dirty="0" smtClean="0"/>
              <a:t> </a:t>
            </a:r>
            <a:r>
              <a:rPr lang="en-US" dirty="0" err="1" smtClean="0"/>
              <a:t>kamera</a:t>
            </a:r>
            <a:r>
              <a:rPr lang="en-US" dirty="0" smtClean="0"/>
              <a:t> </a:t>
            </a:r>
            <a:r>
              <a:rPr lang="en-US" dirty="0" err="1" smtClean="0"/>
              <a:t>akan</a:t>
            </a:r>
            <a:r>
              <a:rPr lang="en-US" dirty="0" smtClean="0"/>
              <a:t> </a:t>
            </a:r>
            <a:r>
              <a:rPr lang="en-US" dirty="0" err="1" smtClean="0"/>
              <a:t>membuka</a:t>
            </a:r>
            <a:r>
              <a:rPr lang="en-US" dirty="0" smtClean="0"/>
              <a:t> </a:t>
            </a:r>
            <a:r>
              <a:rPr lang="en-US" dirty="0" err="1" smtClean="0"/>
              <a:t>dan</a:t>
            </a:r>
            <a:r>
              <a:rPr lang="en-US" dirty="0" smtClean="0"/>
              <a:t> </a:t>
            </a:r>
            <a:r>
              <a:rPr lang="en-US" dirty="0" err="1" smtClean="0"/>
              <a:t>menutup</a:t>
            </a:r>
            <a:r>
              <a:rPr lang="en-US" dirty="0" smtClean="0"/>
              <a:t> </a:t>
            </a:r>
            <a:r>
              <a:rPr lang="en-US" dirty="0" err="1" smtClean="0"/>
              <a:t>kembali</a:t>
            </a:r>
            <a:r>
              <a:rPr lang="en-US" dirty="0" smtClean="0"/>
              <a:t> </a:t>
            </a:r>
            <a:r>
              <a:rPr lang="en-US" dirty="0" err="1" smtClean="0"/>
              <a:t>selama</a:t>
            </a:r>
            <a:r>
              <a:rPr lang="en-US" dirty="0" smtClean="0"/>
              <a:t> 1/125 </a:t>
            </a:r>
            <a:r>
              <a:rPr lang="en-US" dirty="0" err="1" smtClean="0"/>
              <a:t>detik</a:t>
            </a:r>
            <a:r>
              <a:rPr lang="en-US" dirty="0" smtClean="0"/>
              <a:t>. </a:t>
            </a:r>
            <a:r>
              <a:rPr lang="en-US" dirty="0" err="1" smtClean="0"/>
              <a:t>Dengan</a:t>
            </a:r>
            <a:r>
              <a:rPr lang="en-US" dirty="0" smtClean="0"/>
              <a:t> </a:t>
            </a:r>
            <a:r>
              <a:rPr lang="en-US" dirty="0" err="1" smtClean="0"/>
              <a:t>demikian</a:t>
            </a:r>
            <a:r>
              <a:rPr lang="en-US" dirty="0" smtClean="0"/>
              <a:t>, </a:t>
            </a:r>
            <a:r>
              <a:rPr lang="en-US" dirty="0" err="1" smtClean="0"/>
              <a:t>semakin</a:t>
            </a:r>
            <a:r>
              <a:rPr lang="en-US" dirty="0" smtClean="0"/>
              <a:t> </a:t>
            </a:r>
            <a:r>
              <a:rPr lang="en-US" dirty="0" err="1" smtClean="0"/>
              <a:t>besar</a:t>
            </a:r>
            <a:r>
              <a:rPr lang="en-US" dirty="0" smtClean="0"/>
              <a:t> </a:t>
            </a:r>
            <a:r>
              <a:rPr lang="en-US" dirty="0" err="1" smtClean="0"/>
              <a:t>angka</a:t>
            </a:r>
            <a:r>
              <a:rPr lang="en-US" dirty="0" smtClean="0"/>
              <a:t> shutter speed </a:t>
            </a:r>
            <a:r>
              <a:rPr lang="en-US" dirty="0" err="1" smtClean="0"/>
              <a:t>pada</a:t>
            </a:r>
            <a:r>
              <a:rPr lang="en-US" dirty="0" smtClean="0"/>
              <a:t> </a:t>
            </a:r>
            <a:r>
              <a:rPr lang="en-US" dirty="0" err="1" smtClean="0"/>
              <a:t>kamera</a:t>
            </a:r>
            <a:r>
              <a:rPr lang="en-US" dirty="0" smtClean="0"/>
              <a:t> </a:t>
            </a:r>
            <a:r>
              <a:rPr lang="en-US" dirty="0" err="1" smtClean="0"/>
              <a:t>maka</a:t>
            </a:r>
            <a:r>
              <a:rPr lang="en-US" dirty="0" smtClean="0"/>
              <a:t> </a:t>
            </a:r>
            <a:r>
              <a:rPr lang="en-US" dirty="0" err="1" smtClean="0"/>
              <a:t>akan</a:t>
            </a:r>
            <a:r>
              <a:rPr lang="en-US" dirty="0" smtClean="0"/>
              <a:t> </a:t>
            </a:r>
            <a:r>
              <a:rPr lang="en-US" dirty="0" err="1" smtClean="0"/>
              <a:t>semakin</a:t>
            </a:r>
            <a:r>
              <a:rPr lang="en-US" dirty="0" smtClean="0"/>
              <a:t> </a:t>
            </a:r>
            <a:r>
              <a:rPr lang="en-US" dirty="0" err="1" smtClean="0"/>
              <a:t>cepat</a:t>
            </a:r>
            <a:r>
              <a:rPr lang="en-US" dirty="0" smtClean="0"/>
              <a:t> </a:t>
            </a:r>
            <a:r>
              <a:rPr lang="en-US" dirty="0" err="1" smtClean="0"/>
              <a:t>celah</a:t>
            </a:r>
            <a:r>
              <a:rPr lang="en-US" dirty="0" smtClean="0"/>
              <a:t> </a:t>
            </a:r>
            <a:r>
              <a:rPr lang="en-US" dirty="0" err="1" smtClean="0"/>
              <a:t>lensa</a:t>
            </a:r>
            <a:r>
              <a:rPr lang="en-US" dirty="0" smtClean="0"/>
              <a:t> </a:t>
            </a:r>
            <a:r>
              <a:rPr lang="en-US" dirty="0" err="1" smtClean="0"/>
              <a:t>dalam</a:t>
            </a:r>
            <a:r>
              <a:rPr lang="en-US" dirty="0" smtClean="0"/>
              <a:t> </a:t>
            </a:r>
            <a:r>
              <a:rPr lang="en-US" dirty="0" err="1" smtClean="0"/>
              <a:t>membuka</a:t>
            </a:r>
            <a:r>
              <a:rPr lang="en-US" dirty="0" smtClean="0"/>
              <a:t> </a:t>
            </a:r>
            <a:r>
              <a:rPr lang="en-US" dirty="0" err="1" smtClean="0"/>
              <a:t>dan</a:t>
            </a:r>
            <a:r>
              <a:rPr lang="en-US" dirty="0" smtClean="0"/>
              <a:t> </a:t>
            </a:r>
            <a:r>
              <a:rPr lang="en-US" dirty="0" err="1" smtClean="0"/>
              <a:t>menutup</a:t>
            </a:r>
            <a:r>
              <a:rPr lang="en-US" dirty="0" smtClean="0"/>
              <a:t> </a:t>
            </a:r>
            <a:r>
              <a:rPr lang="en-US" dirty="0" err="1" smtClean="0"/>
              <a:t>kembali</a:t>
            </a:r>
            <a:r>
              <a:rPr lang="en-US" dirty="0" smtClean="0"/>
              <a:t> </a:t>
            </a:r>
            <a:r>
              <a:rPr lang="en-US" dirty="0" err="1" smtClean="0"/>
              <a:t>dan</a:t>
            </a:r>
            <a:r>
              <a:rPr lang="en-US" dirty="0" smtClean="0"/>
              <a:t> </a:t>
            </a:r>
            <a:r>
              <a:rPr lang="en-US" dirty="0" err="1" smtClean="0"/>
              <a:t>cahaya</a:t>
            </a:r>
            <a:r>
              <a:rPr lang="en-US" dirty="0" smtClean="0"/>
              <a:t> yang </a:t>
            </a:r>
            <a:r>
              <a:rPr lang="en-US" dirty="0" err="1" smtClean="0"/>
              <a:t>masuk</a:t>
            </a:r>
            <a:r>
              <a:rPr lang="en-US" dirty="0" smtClean="0"/>
              <a:t> </a:t>
            </a:r>
            <a:r>
              <a:rPr lang="en-US" dirty="0" err="1" smtClean="0"/>
              <a:t>akan</a:t>
            </a:r>
            <a:r>
              <a:rPr lang="en-US" dirty="0" smtClean="0"/>
              <a:t> </a:t>
            </a:r>
            <a:r>
              <a:rPr lang="en-US" dirty="0" err="1" smtClean="0"/>
              <a:t>menjadi</a:t>
            </a:r>
            <a:r>
              <a:rPr lang="en-US" dirty="0" smtClean="0"/>
              <a:t> </a:t>
            </a:r>
            <a:r>
              <a:rPr lang="en-US" dirty="0" err="1" smtClean="0"/>
              <a:t>sedikit</a:t>
            </a:r>
            <a:r>
              <a:rPr lang="en-US" dirty="0" smtClean="0"/>
              <a:t>.</a:t>
            </a:r>
          </a:p>
          <a:p>
            <a:pPr algn="just"/>
            <a:r>
              <a:rPr lang="en-US" dirty="0" err="1" smtClean="0"/>
              <a:t>Urutan</a:t>
            </a:r>
            <a:r>
              <a:rPr lang="en-US" dirty="0" smtClean="0"/>
              <a:t> </a:t>
            </a:r>
            <a:r>
              <a:rPr lang="en-US" dirty="0" err="1" smtClean="0"/>
              <a:t>rana</a:t>
            </a:r>
            <a:r>
              <a:rPr lang="en-US" dirty="0" smtClean="0"/>
              <a:t> (shutter speed) </a:t>
            </a:r>
            <a:r>
              <a:rPr lang="en-US" dirty="0" err="1" smtClean="0"/>
              <a:t>dari</a:t>
            </a:r>
            <a:r>
              <a:rPr lang="en-US" dirty="0" smtClean="0"/>
              <a:t> </a:t>
            </a:r>
            <a:r>
              <a:rPr lang="en-US" dirty="0" err="1" smtClean="0"/>
              <a:t>lambat</a:t>
            </a:r>
            <a:r>
              <a:rPr lang="en-US" dirty="0" smtClean="0"/>
              <a:t> </a:t>
            </a:r>
            <a:r>
              <a:rPr lang="en-US" dirty="0" err="1" smtClean="0"/>
              <a:t>ke</a:t>
            </a:r>
            <a:r>
              <a:rPr lang="en-US" dirty="0" smtClean="0"/>
              <a:t> </a:t>
            </a:r>
            <a:r>
              <a:rPr lang="en-US" dirty="0" err="1" smtClean="0"/>
              <a:t>cepat</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 :</a:t>
            </a:r>
          </a:p>
          <a:p>
            <a:pPr algn="just">
              <a:buNone/>
            </a:pPr>
            <a:endParaRPr lang="en-US" dirty="0" smtClean="0"/>
          </a:p>
          <a:p>
            <a:pPr algn="ctr">
              <a:buNone/>
            </a:pPr>
            <a:r>
              <a:rPr lang="en-US" b="1" dirty="0" smtClean="0"/>
              <a:t>1 – 2 – 4 – 8 – 1 5 – 3 0 – 6 0 – 1 2 5 – 2 5 0 – 5 0 0 – 1 0 0 0 – 2 0 0 0  </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reeze-Photography-13.jpg"/>
          <p:cNvPicPr>
            <a:picLocks noGrp="1" noChangeAspect="1"/>
          </p:cNvPicPr>
          <p:nvPr>
            <p:ph idx="4294967295"/>
          </p:nvPr>
        </p:nvPicPr>
        <p:blipFill>
          <a:blip r:embed="rId2"/>
          <a:srcRect l="-26488" r="-26488"/>
          <a:stretch>
            <a:fillRect/>
          </a:stretch>
        </p:blipFill>
        <p:spPr>
          <a:xfrm>
            <a:off x="-1892300" y="-26988"/>
            <a:ext cx="10367963" cy="6884988"/>
          </a:xfrm>
        </p:spPr>
      </p:pic>
      <p:sp>
        <p:nvSpPr>
          <p:cNvPr id="5" name="TextBox 4"/>
          <p:cNvSpPr txBox="1"/>
          <p:nvPr/>
        </p:nvSpPr>
        <p:spPr>
          <a:xfrm>
            <a:off x="7043045" y="4450879"/>
            <a:ext cx="1808855" cy="1200329"/>
          </a:xfrm>
          <a:prstGeom prst="rect">
            <a:avLst/>
          </a:prstGeom>
          <a:noFill/>
        </p:spPr>
        <p:txBody>
          <a:bodyPr wrap="square" rtlCol="0">
            <a:spAutoFit/>
          </a:bodyPr>
          <a:lstStyle/>
          <a:p>
            <a:r>
              <a:rPr lang="en-US" sz="3600" dirty="0" smtClean="0"/>
              <a:t>S </a:t>
            </a:r>
            <a:r>
              <a:rPr lang="en-US" sz="3600" dirty="0" smtClean="0"/>
              <a:t>:1/500</a:t>
            </a:r>
            <a:endParaRPr lang="en-US" sz="3600" dirty="0" smtClean="0"/>
          </a:p>
          <a:p>
            <a:r>
              <a:rPr lang="en-US" sz="3600" dirty="0" smtClean="0"/>
              <a:t>F : 8</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533"/>
            <a:ext cx="8229600" cy="1143000"/>
          </a:xfrm>
        </p:spPr>
        <p:txBody>
          <a:bodyPr/>
          <a:lstStyle/>
          <a:p>
            <a:r>
              <a:rPr lang="en-US" b="1" dirty="0" smtClean="0"/>
              <a:t>SEJARAH FOTOGRAFI</a:t>
            </a:r>
            <a:endParaRPr lang="en-US" b="1" dirty="0"/>
          </a:p>
        </p:txBody>
      </p:sp>
      <p:graphicFrame>
        <p:nvGraphicFramePr>
          <p:cNvPr id="6" name="Content Placeholder 3"/>
          <p:cNvGraphicFramePr>
            <a:graphicFrameLocks noGrp="1"/>
          </p:cNvGraphicFramePr>
          <p:nvPr/>
        </p:nvGraphicFramePr>
        <p:xfrm>
          <a:off x="457200" y="1999476"/>
          <a:ext cx="8401080" cy="438943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ISO / ASA</a:t>
            </a:r>
            <a:endParaRPr lang="en-US" b="1" dirty="0"/>
          </a:p>
        </p:txBody>
      </p:sp>
      <p:sp>
        <p:nvSpPr>
          <p:cNvPr id="3" name="Content Placeholder 2"/>
          <p:cNvSpPr>
            <a:spLocks noGrp="1"/>
          </p:cNvSpPr>
          <p:nvPr>
            <p:ph idx="1"/>
          </p:nvPr>
        </p:nvSpPr>
        <p:spPr>
          <a:xfrm>
            <a:off x="284163" y="1854200"/>
            <a:ext cx="8574087" cy="4724400"/>
          </a:xfrm>
        </p:spPr>
        <p:txBody>
          <a:bodyPr>
            <a:normAutofit lnSpcReduction="10000"/>
          </a:bodyPr>
          <a:lstStyle/>
          <a:p>
            <a:pPr algn="just"/>
            <a:r>
              <a:rPr lang="en-US" dirty="0" smtClean="0"/>
              <a:t>ASA (American Standard Organization)</a:t>
            </a:r>
          </a:p>
          <a:p>
            <a:pPr algn="just"/>
            <a:r>
              <a:rPr lang="en-US" dirty="0" smtClean="0"/>
              <a:t>ISO ( International </a:t>
            </a:r>
            <a:r>
              <a:rPr lang="en-US" dirty="0" err="1" smtClean="0"/>
              <a:t>Strandart</a:t>
            </a:r>
            <a:r>
              <a:rPr lang="en-US" dirty="0" smtClean="0"/>
              <a:t> Organization</a:t>
            </a:r>
            <a:r>
              <a:rPr lang="en-US" dirty="0" smtClean="0"/>
              <a:t>)</a:t>
            </a:r>
          </a:p>
          <a:p>
            <a:pPr algn="just">
              <a:buFontTx/>
              <a:buChar char="-"/>
            </a:pPr>
            <a:r>
              <a:rPr lang="en-US" dirty="0" smtClean="0"/>
              <a:t>ASA/ISO </a:t>
            </a:r>
            <a:r>
              <a:rPr lang="en-US" dirty="0" err="1" smtClean="0"/>
              <a:t>yaitu</a:t>
            </a:r>
            <a:r>
              <a:rPr lang="en-US" dirty="0" smtClean="0"/>
              <a:t> </a:t>
            </a:r>
            <a:r>
              <a:rPr lang="en-US" dirty="0" err="1" smtClean="0"/>
              <a:t>standart</a:t>
            </a:r>
            <a:r>
              <a:rPr lang="en-US" dirty="0" smtClean="0"/>
              <a:t> </a:t>
            </a:r>
            <a:r>
              <a:rPr lang="en-US" dirty="0" err="1" smtClean="0"/>
              <a:t>untuk</a:t>
            </a:r>
            <a:r>
              <a:rPr lang="en-US" dirty="0" smtClean="0"/>
              <a:t> </a:t>
            </a:r>
            <a:r>
              <a:rPr lang="en-US" dirty="0" err="1" smtClean="0"/>
              <a:t>kategori</a:t>
            </a:r>
            <a:r>
              <a:rPr lang="en-US" dirty="0" smtClean="0"/>
              <a:t> film yang </a:t>
            </a:r>
            <a:r>
              <a:rPr lang="en-US" dirty="0" err="1" smtClean="0"/>
              <a:t>digunakan</a:t>
            </a:r>
            <a:r>
              <a:rPr lang="en-US" dirty="0" smtClean="0"/>
              <a:t> </a:t>
            </a:r>
            <a:r>
              <a:rPr lang="en-US" dirty="0" err="1" smtClean="0"/>
              <a:t>untuk</a:t>
            </a:r>
            <a:r>
              <a:rPr lang="en-US" dirty="0" smtClean="0"/>
              <a:t> </a:t>
            </a:r>
            <a:r>
              <a:rPr lang="en-US" dirty="0" err="1" smtClean="0"/>
              <a:t>mengindikasikan</a:t>
            </a:r>
            <a:r>
              <a:rPr lang="en-US" dirty="0" smtClean="0"/>
              <a:t> </a:t>
            </a:r>
            <a:r>
              <a:rPr lang="en-US" dirty="0" err="1" smtClean="0"/>
              <a:t>besar</a:t>
            </a:r>
            <a:r>
              <a:rPr lang="en-US" dirty="0" smtClean="0"/>
              <a:t> </a:t>
            </a:r>
            <a:r>
              <a:rPr lang="en-US" dirty="0" err="1" smtClean="0"/>
              <a:t>kepekaan</a:t>
            </a:r>
            <a:r>
              <a:rPr lang="en-US" dirty="0" smtClean="0"/>
              <a:t> film </a:t>
            </a:r>
            <a:r>
              <a:rPr lang="en-US" dirty="0" err="1" smtClean="0"/>
              <a:t>terhadap</a:t>
            </a:r>
            <a:r>
              <a:rPr lang="en-US" dirty="0" smtClean="0"/>
              <a:t> </a:t>
            </a:r>
            <a:r>
              <a:rPr lang="en-US" dirty="0" err="1" smtClean="0"/>
              <a:t>cahaya</a:t>
            </a:r>
            <a:r>
              <a:rPr lang="en-US" dirty="0" smtClean="0"/>
              <a:t> (</a:t>
            </a:r>
            <a:r>
              <a:rPr lang="en-US" dirty="0" err="1" smtClean="0"/>
              <a:t>kepekaan</a:t>
            </a:r>
            <a:r>
              <a:rPr lang="en-US" dirty="0" smtClean="0"/>
              <a:t> film </a:t>
            </a:r>
            <a:r>
              <a:rPr lang="en-US" dirty="0" err="1" smtClean="0"/>
              <a:t>merekam</a:t>
            </a:r>
            <a:r>
              <a:rPr lang="en-US" dirty="0" smtClean="0"/>
              <a:t> </a:t>
            </a:r>
            <a:r>
              <a:rPr lang="en-US" dirty="0" err="1" smtClean="0"/>
              <a:t>cahaya</a:t>
            </a:r>
            <a:r>
              <a:rPr lang="en-US" dirty="0" smtClean="0"/>
              <a:t>). Film </a:t>
            </a:r>
            <a:r>
              <a:rPr lang="en-US" dirty="0" err="1" smtClean="0"/>
              <a:t>bereaksi</a:t>
            </a:r>
            <a:r>
              <a:rPr lang="en-US" dirty="0" smtClean="0"/>
              <a:t> </a:t>
            </a:r>
            <a:r>
              <a:rPr lang="en-US" dirty="0" err="1" smtClean="0"/>
              <a:t>pada</a:t>
            </a:r>
            <a:r>
              <a:rPr lang="en-US" dirty="0" smtClean="0"/>
              <a:t> </a:t>
            </a:r>
            <a:r>
              <a:rPr lang="en-US" dirty="0" err="1" smtClean="0"/>
              <a:t>kecepatan</a:t>
            </a:r>
            <a:r>
              <a:rPr lang="en-US" dirty="0" smtClean="0"/>
              <a:t> </a:t>
            </a:r>
            <a:r>
              <a:rPr lang="en-US" dirty="0" err="1" smtClean="0"/>
              <a:t>cahaya</a:t>
            </a:r>
            <a:r>
              <a:rPr lang="en-US" dirty="0" smtClean="0"/>
              <a:t> yang </a:t>
            </a:r>
            <a:r>
              <a:rPr lang="en-US" dirty="0" err="1" smtClean="0"/>
              <a:t>berbeda</a:t>
            </a:r>
            <a:r>
              <a:rPr lang="en-US" dirty="0" smtClean="0"/>
              <a:t>.</a:t>
            </a:r>
          </a:p>
          <a:p>
            <a:pPr algn="just">
              <a:buNone/>
            </a:pPr>
            <a:r>
              <a:rPr lang="en-US" dirty="0" smtClean="0"/>
              <a:t>-   Film </a:t>
            </a:r>
            <a:r>
              <a:rPr lang="en-US" dirty="0" err="1" smtClean="0"/>
              <a:t>dengan</a:t>
            </a:r>
            <a:r>
              <a:rPr lang="en-US" dirty="0" smtClean="0"/>
              <a:t> ASA/ISO yang </a:t>
            </a:r>
            <a:r>
              <a:rPr lang="en-US" dirty="0" err="1" smtClean="0"/>
              <a:t>lambat</a:t>
            </a:r>
            <a:r>
              <a:rPr lang="en-US" dirty="0" smtClean="0"/>
              <a:t> </a:t>
            </a:r>
            <a:r>
              <a:rPr lang="en-US" dirty="0" err="1" smtClean="0"/>
              <a:t>memerlukan</a:t>
            </a:r>
            <a:r>
              <a:rPr lang="en-US" dirty="0" smtClean="0"/>
              <a:t> </a:t>
            </a:r>
            <a:r>
              <a:rPr lang="en-US" dirty="0" err="1" smtClean="0"/>
              <a:t>waktu</a:t>
            </a:r>
            <a:r>
              <a:rPr lang="en-US" dirty="0" smtClean="0"/>
              <a:t> yang </a:t>
            </a:r>
            <a:r>
              <a:rPr lang="en-US" dirty="0" err="1" smtClean="0"/>
              <a:t>relatif</a:t>
            </a:r>
            <a:r>
              <a:rPr lang="en-US" dirty="0" smtClean="0"/>
              <a:t> </a:t>
            </a:r>
            <a:r>
              <a:rPr lang="en-US" dirty="0" err="1" smtClean="0"/>
              <a:t>lebih</a:t>
            </a:r>
            <a:r>
              <a:rPr lang="en-US" dirty="0" smtClean="0"/>
              <a:t> lama </a:t>
            </a:r>
            <a:r>
              <a:rPr lang="en-US" dirty="0" err="1" smtClean="0"/>
              <a:t>untuk</a:t>
            </a:r>
            <a:r>
              <a:rPr lang="en-US" dirty="0" smtClean="0"/>
              <a:t> </a:t>
            </a:r>
            <a:r>
              <a:rPr lang="en-US" dirty="0" err="1" smtClean="0"/>
              <a:t>merespon</a:t>
            </a:r>
            <a:r>
              <a:rPr lang="en-US" dirty="0" smtClean="0"/>
              <a:t> </a:t>
            </a:r>
            <a:r>
              <a:rPr lang="en-US" dirty="0" err="1" smtClean="0"/>
              <a:t>cahaya</a:t>
            </a:r>
            <a:r>
              <a:rPr lang="en-US" dirty="0" smtClean="0"/>
              <a:t>, </a:t>
            </a:r>
            <a:r>
              <a:rPr lang="en-US" dirty="0" err="1" smtClean="0"/>
              <a:t>sedangkan</a:t>
            </a:r>
            <a:r>
              <a:rPr lang="en-US" dirty="0" smtClean="0"/>
              <a:t> film </a:t>
            </a:r>
            <a:r>
              <a:rPr lang="en-US" dirty="0" err="1" smtClean="0"/>
              <a:t>dengan</a:t>
            </a:r>
            <a:r>
              <a:rPr lang="en-US" dirty="0" smtClean="0"/>
              <a:t> ASA/ISO yang </a:t>
            </a:r>
            <a:r>
              <a:rPr lang="en-US" dirty="0" err="1" smtClean="0"/>
              <a:t>cepat</a:t>
            </a:r>
            <a:r>
              <a:rPr lang="en-US" dirty="0" smtClean="0"/>
              <a:t> </a:t>
            </a:r>
            <a:r>
              <a:rPr lang="en-US" dirty="0" err="1" smtClean="0"/>
              <a:t>memerlukan</a:t>
            </a:r>
            <a:r>
              <a:rPr lang="en-US" dirty="0" smtClean="0"/>
              <a:t> </a:t>
            </a:r>
            <a:r>
              <a:rPr lang="en-US" dirty="0" err="1" smtClean="0"/>
              <a:t>sedikit</a:t>
            </a:r>
            <a:r>
              <a:rPr lang="en-US" dirty="0" smtClean="0"/>
              <a:t> </a:t>
            </a:r>
            <a:r>
              <a:rPr lang="en-US" dirty="0" err="1" smtClean="0"/>
              <a:t>waktu</a:t>
            </a:r>
            <a:r>
              <a:rPr lang="en-US" dirty="0" smtClean="0"/>
              <a:t> </a:t>
            </a:r>
            <a:r>
              <a:rPr lang="en-US" dirty="0" err="1" smtClean="0"/>
              <a:t>untuk</a:t>
            </a:r>
            <a:r>
              <a:rPr lang="en-US" dirty="0" smtClean="0"/>
              <a:t> </a:t>
            </a:r>
            <a:r>
              <a:rPr lang="en-US" dirty="0" err="1" smtClean="0"/>
              <a:t>merespon</a:t>
            </a:r>
            <a:r>
              <a:rPr lang="en-US" dirty="0" smtClean="0"/>
              <a:t> </a:t>
            </a:r>
            <a:r>
              <a:rPr lang="en-US" dirty="0" err="1" smtClean="0"/>
              <a:t>cahaya</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kecepatan</a:t>
            </a:r>
            <a:r>
              <a:rPr lang="en-US" dirty="0" smtClean="0"/>
              <a:t> film </a:t>
            </a:r>
            <a:r>
              <a:rPr lang="en-US" dirty="0" err="1" smtClean="0"/>
              <a:t>merespon</a:t>
            </a:r>
            <a:r>
              <a:rPr lang="en-US" dirty="0" smtClean="0"/>
              <a:t> </a:t>
            </a:r>
            <a:r>
              <a:rPr lang="en-US" dirty="0" err="1" smtClean="0"/>
              <a:t>cahaya</a:t>
            </a:r>
            <a:r>
              <a:rPr lang="en-US" dirty="0" smtClean="0"/>
              <a:t> </a:t>
            </a:r>
            <a:r>
              <a:rPr lang="en-US" dirty="0" err="1" smtClean="0"/>
              <a:t>seringkali</a:t>
            </a:r>
            <a:r>
              <a:rPr lang="en-US" dirty="0" smtClean="0"/>
              <a:t> </a:t>
            </a:r>
            <a:r>
              <a:rPr lang="en-US" dirty="0" err="1" smtClean="0"/>
              <a:t>disebut</a:t>
            </a:r>
            <a:r>
              <a:rPr lang="en-US" dirty="0" smtClean="0"/>
              <a:t> </a:t>
            </a:r>
            <a:r>
              <a:rPr lang="en-US" dirty="0" err="1" smtClean="0"/>
              <a:t>juga</a:t>
            </a:r>
            <a:r>
              <a:rPr lang="en-US" dirty="0" smtClean="0"/>
              <a:t> </a:t>
            </a:r>
            <a:r>
              <a:rPr lang="en-US" dirty="0" err="1" smtClean="0"/>
              <a:t>sensivitas</a:t>
            </a:r>
            <a:r>
              <a:rPr lang="en-US" dirty="0" smtClean="0"/>
              <a:t> film.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7850"/>
            <a:ext cx="8229600" cy="5548313"/>
          </a:xfrm>
        </p:spPr>
        <p:txBody>
          <a:bodyPr/>
          <a:lstStyle/>
          <a:p>
            <a:r>
              <a:rPr lang="en-US" b="1" dirty="0" smtClean="0"/>
              <a:t>Slow Film 	</a:t>
            </a:r>
            <a:r>
              <a:rPr lang="en-US" dirty="0" smtClean="0"/>
              <a:t>(ASA/ISO 25 – 64 )</a:t>
            </a:r>
          </a:p>
          <a:p>
            <a:r>
              <a:rPr lang="en-US" b="1" dirty="0" smtClean="0"/>
              <a:t>Medium Film </a:t>
            </a:r>
            <a:r>
              <a:rPr lang="en-US" dirty="0" smtClean="0"/>
              <a:t>( ASA/ISO 100 – 200)</a:t>
            </a:r>
          </a:p>
          <a:p>
            <a:r>
              <a:rPr lang="en-US" b="1" dirty="0" smtClean="0"/>
              <a:t>Fast Film </a:t>
            </a:r>
            <a:r>
              <a:rPr lang="en-US" dirty="0" smtClean="0"/>
              <a:t>( ASA/ISO 400)</a:t>
            </a:r>
          </a:p>
          <a:p>
            <a:r>
              <a:rPr lang="en-US" b="1" dirty="0" smtClean="0"/>
              <a:t>Ultra Fast Film </a:t>
            </a:r>
            <a:r>
              <a:rPr lang="en-US" dirty="0" smtClean="0"/>
              <a:t>( ASA/ISO 800 -1600)</a:t>
            </a:r>
            <a:endParaRPr lang="en-US" dirty="0"/>
          </a:p>
        </p:txBody>
      </p:sp>
      <p:pic>
        <p:nvPicPr>
          <p:cNvPr id="7" name="Picture 6"/>
          <p:cNvPicPr>
            <a:picLocks noChangeAspect="1"/>
          </p:cNvPicPr>
          <p:nvPr/>
        </p:nvPicPr>
        <p:blipFill>
          <a:blip r:embed="rId2"/>
          <a:stretch>
            <a:fillRect/>
          </a:stretch>
        </p:blipFill>
        <p:spPr>
          <a:xfrm>
            <a:off x="721108" y="3625727"/>
            <a:ext cx="3188029" cy="2120039"/>
          </a:xfrm>
          <a:prstGeom prst="rect">
            <a:avLst/>
          </a:prstGeom>
        </p:spPr>
      </p:pic>
      <p:sp>
        <p:nvSpPr>
          <p:cNvPr id="8" name="TextBox 7"/>
          <p:cNvSpPr txBox="1"/>
          <p:nvPr/>
        </p:nvSpPr>
        <p:spPr>
          <a:xfrm>
            <a:off x="1533966" y="5941498"/>
            <a:ext cx="1731895" cy="369332"/>
          </a:xfrm>
          <a:prstGeom prst="rect">
            <a:avLst/>
          </a:prstGeom>
          <a:noFill/>
        </p:spPr>
        <p:txBody>
          <a:bodyPr wrap="square" rtlCol="0">
            <a:spAutoFit/>
          </a:bodyPr>
          <a:lstStyle/>
          <a:p>
            <a:r>
              <a:rPr lang="en-US" dirty="0" smtClean="0"/>
              <a:t>ISO (Digital)</a:t>
            </a:r>
            <a:endParaRPr lang="en-US" dirty="0"/>
          </a:p>
        </p:txBody>
      </p:sp>
      <p:pic>
        <p:nvPicPr>
          <p:cNvPr id="9" name="Picture 8"/>
          <p:cNvPicPr>
            <a:picLocks noChangeAspect="1"/>
          </p:cNvPicPr>
          <p:nvPr/>
        </p:nvPicPr>
        <p:blipFill>
          <a:blip r:embed="rId3"/>
          <a:stretch>
            <a:fillRect/>
          </a:stretch>
        </p:blipFill>
        <p:spPr>
          <a:xfrm>
            <a:off x="4599361" y="3416902"/>
            <a:ext cx="3488341" cy="2328864"/>
          </a:xfrm>
          <a:prstGeom prst="rect">
            <a:avLst/>
          </a:prstGeom>
        </p:spPr>
      </p:pic>
      <p:sp>
        <p:nvSpPr>
          <p:cNvPr id="10" name="TextBox 9"/>
          <p:cNvSpPr txBox="1"/>
          <p:nvPr/>
        </p:nvSpPr>
        <p:spPr>
          <a:xfrm>
            <a:off x="5940866" y="6093898"/>
            <a:ext cx="1731895" cy="369332"/>
          </a:xfrm>
          <a:prstGeom prst="rect">
            <a:avLst/>
          </a:prstGeom>
          <a:noFill/>
        </p:spPr>
        <p:txBody>
          <a:bodyPr wrap="square" rtlCol="0">
            <a:spAutoFit/>
          </a:bodyPr>
          <a:lstStyle/>
          <a:p>
            <a:r>
              <a:rPr lang="en-US" dirty="0" smtClean="0"/>
              <a:t>ASA (Film)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EXPOSURE</a:t>
            </a:r>
            <a:endParaRPr lang="en-US" b="1" dirty="0"/>
          </a:p>
        </p:txBody>
      </p:sp>
      <p:sp>
        <p:nvSpPr>
          <p:cNvPr id="3" name="Content Placeholder 2"/>
          <p:cNvSpPr>
            <a:spLocks noGrp="1"/>
          </p:cNvSpPr>
          <p:nvPr>
            <p:ph idx="1"/>
          </p:nvPr>
        </p:nvSpPr>
        <p:spPr>
          <a:xfrm>
            <a:off x="444501" y="2133600"/>
            <a:ext cx="8413750" cy="3992563"/>
          </a:xfrm>
        </p:spPr>
        <p:txBody>
          <a:bodyPr/>
          <a:lstStyle/>
          <a:p>
            <a:pPr algn="just"/>
            <a:r>
              <a:rPr lang="en-US" dirty="0" smtClean="0"/>
              <a:t>Exposure </a:t>
            </a:r>
            <a:r>
              <a:rPr lang="en-US" dirty="0" err="1" smtClean="0"/>
              <a:t>merupakan</a:t>
            </a:r>
            <a:r>
              <a:rPr lang="en-US" dirty="0" smtClean="0"/>
              <a:t> </a:t>
            </a:r>
            <a:r>
              <a:rPr lang="en-US" dirty="0" err="1" smtClean="0"/>
              <a:t>nilai</a:t>
            </a:r>
            <a:r>
              <a:rPr lang="en-US" dirty="0" smtClean="0"/>
              <a:t> </a:t>
            </a:r>
            <a:r>
              <a:rPr lang="en-US" dirty="0" err="1" smtClean="0"/>
              <a:t>perbandingan</a:t>
            </a:r>
            <a:r>
              <a:rPr lang="en-US" dirty="0" smtClean="0"/>
              <a:t> </a:t>
            </a:r>
            <a:r>
              <a:rPr lang="en-US" dirty="0" err="1" smtClean="0"/>
              <a:t>diafgrama</a:t>
            </a:r>
            <a:r>
              <a:rPr lang="en-US" dirty="0" smtClean="0"/>
              <a:t> </a:t>
            </a:r>
            <a:r>
              <a:rPr lang="en-US" dirty="0" err="1" smtClean="0"/>
              <a:t>dengan</a:t>
            </a:r>
            <a:r>
              <a:rPr lang="en-US" dirty="0" smtClean="0"/>
              <a:t> shutter speed yang </a:t>
            </a:r>
            <a:r>
              <a:rPr lang="en-US" dirty="0" err="1" smtClean="0"/>
              <a:t>dibutuhkan</a:t>
            </a:r>
            <a:r>
              <a:rPr lang="en-US" dirty="0" smtClean="0"/>
              <a:t>. </a:t>
            </a:r>
            <a:r>
              <a:rPr lang="en-US" dirty="0" err="1" smtClean="0"/>
              <a:t>Semakin</a:t>
            </a:r>
            <a:r>
              <a:rPr lang="en-US" dirty="0" smtClean="0"/>
              <a:t> </a:t>
            </a:r>
            <a:r>
              <a:rPr lang="en-US" dirty="0" err="1" smtClean="0"/>
              <a:t>kecil</a:t>
            </a:r>
            <a:r>
              <a:rPr lang="en-US" dirty="0" smtClean="0"/>
              <a:t> </a:t>
            </a:r>
            <a:r>
              <a:rPr lang="en-US" dirty="0" err="1" smtClean="0"/>
              <a:t>diafgrama</a:t>
            </a:r>
            <a:r>
              <a:rPr lang="en-US" dirty="0" smtClean="0"/>
              <a:t> (</a:t>
            </a:r>
            <a:r>
              <a:rPr lang="en-US" dirty="0" err="1" smtClean="0"/>
              <a:t>bukaan</a:t>
            </a:r>
            <a:r>
              <a:rPr lang="en-US" dirty="0" smtClean="0"/>
              <a:t> </a:t>
            </a:r>
            <a:r>
              <a:rPr lang="en-US" dirty="0" err="1" smtClean="0"/>
              <a:t>rana</a:t>
            </a:r>
            <a:r>
              <a:rPr lang="en-US" dirty="0" smtClean="0"/>
              <a:t> </a:t>
            </a:r>
            <a:r>
              <a:rPr lang="en-US" dirty="0" err="1" smtClean="0"/>
              <a:t>besar</a:t>
            </a:r>
            <a:r>
              <a:rPr lang="en-US" dirty="0" smtClean="0"/>
              <a:t>), </a:t>
            </a:r>
            <a:r>
              <a:rPr lang="en-US" dirty="0" err="1" smtClean="0"/>
              <a:t>maka</a:t>
            </a:r>
            <a:r>
              <a:rPr lang="en-US" dirty="0" smtClean="0"/>
              <a:t> </a:t>
            </a:r>
            <a:r>
              <a:rPr lang="en-US" dirty="0" err="1" smtClean="0"/>
              <a:t>diperlukan</a:t>
            </a:r>
            <a:r>
              <a:rPr lang="en-US" dirty="0" smtClean="0"/>
              <a:t> shutter speed yang </a:t>
            </a:r>
            <a:r>
              <a:rPr lang="en-US" dirty="0" err="1" smtClean="0"/>
              <a:t>cepat</a:t>
            </a:r>
            <a:r>
              <a:rPr lang="en-US" dirty="0" smtClean="0"/>
              <a:t> </a:t>
            </a:r>
            <a:r>
              <a:rPr lang="en-US" dirty="0" err="1" smtClean="0"/>
              <a:t>sehingga</a:t>
            </a:r>
            <a:r>
              <a:rPr lang="en-US" dirty="0" smtClean="0"/>
              <a:t> </a:t>
            </a:r>
            <a:r>
              <a:rPr lang="en-US" dirty="0" err="1" smtClean="0"/>
              <a:t>cahaya</a:t>
            </a:r>
            <a:r>
              <a:rPr lang="en-US" dirty="0" smtClean="0"/>
              <a:t> yang </a:t>
            </a:r>
            <a:r>
              <a:rPr lang="en-US" dirty="0" err="1" smtClean="0"/>
              <a:t>masuk</a:t>
            </a:r>
            <a:r>
              <a:rPr lang="en-US" dirty="0" smtClean="0"/>
              <a:t> </a:t>
            </a:r>
            <a:r>
              <a:rPr lang="en-US" dirty="0" err="1" smtClean="0"/>
              <a:t>cukup</a:t>
            </a:r>
            <a:r>
              <a:rPr lang="en-US" dirty="0" smtClean="0"/>
              <a:t> </a:t>
            </a:r>
            <a:r>
              <a:rPr lang="en-US" dirty="0" err="1" smtClean="0"/>
              <a:t>banyak</a:t>
            </a:r>
            <a:r>
              <a:rPr lang="en-US" dirty="0" smtClean="0"/>
              <a:t>, </a:t>
            </a:r>
            <a:r>
              <a:rPr lang="en-US" dirty="0" err="1" smtClean="0"/>
              <a:t>seperti</a:t>
            </a:r>
            <a:r>
              <a:rPr lang="en-US" dirty="0" smtClean="0"/>
              <a:t> </a:t>
            </a:r>
            <a:r>
              <a:rPr lang="en-US" dirty="0" err="1" smtClean="0"/>
              <a:t>halnya</a:t>
            </a:r>
            <a:r>
              <a:rPr lang="en-US" dirty="0" smtClean="0"/>
              <a:t> </a:t>
            </a:r>
            <a:r>
              <a:rPr lang="en-US" dirty="0" err="1" smtClean="0"/>
              <a:t>diafgrama</a:t>
            </a:r>
            <a:r>
              <a:rPr lang="en-US" dirty="0" smtClean="0"/>
              <a:t> </a:t>
            </a:r>
            <a:r>
              <a:rPr lang="en-US" dirty="0" err="1" smtClean="0"/>
              <a:t>besar</a:t>
            </a:r>
            <a:r>
              <a:rPr lang="en-US" dirty="0" smtClean="0"/>
              <a:t> (</a:t>
            </a:r>
            <a:r>
              <a:rPr lang="en-US" dirty="0" err="1" smtClean="0"/>
              <a:t>bukaan</a:t>
            </a:r>
            <a:r>
              <a:rPr lang="en-US" dirty="0" smtClean="0"/>
              <a:t> </a:t>
            </a:r>
            <a:r>
              <a:rPr lang="en-US" dirty="0" err="1" smtClean="0"/>
              <a:t>rana</a:t>
            </a:r>
            <a:r>
              <a:rPr lang="en-US" dirty="0" smtClean="0"/>
              <a:t> </a:t>
            </a:r>
            <a:r>
              <a:rPr lang="en-US" dirty="0" err="1" smtClean="0"/>
              <a:t>kecil</a:t>
            </a:r>
            <a:r>
              <a:rPr lang="en-US" dirty="0" smtClean="0"/>
              <a:t>) </a:t>
            </a:r>
            <a:r>
              <a:rPr lang="en-US" dirty="0" err="1" smtClean="0"/>
              <a:t>dengan</a:t>
            </a:r>
            <a:r>
              <a:rPr lang="en-US" dirty="0" smtClean="0"/>
              <a:t> shutter speed yang </a:t>
            </a:r>
            <a:r>
              <a:rPr lang="en-US" dirty="0" err="1" smtClean="0"/>
              <a:t>lambat</a:t>
            </a:r>
            <a:r>
              <a:rPr lang="en-US" dirty="0" smtClean="0"/>
              <a:t>.</a:t>
            </a:r>
          </a:p>
          <a:p>
            <a:pPr algn="just">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1784"/>
            <a:ext cx="8229600" cy="5334380"/>
          </a:xfrm>
        </p:spPr>
        <p:txBody>
          <a:bodyPr>
            <a:normAutofit/>
          </a:bodyPr>
          <a:lstStyle/>
          <a:p>
            <a:pPr algn="ctr">
              <a:buNone/>
            </a:pPr>
            <a:r>
              <a:rPr lang="en-US" sz="2300" b="1" dirty="0" err="1" smtClean="0">
                <a:solidFill>
                  <a:srgbClr val="FFFFFF"/>
                </a:solidFill>
              </a:rPr>
              <a:t>Nilai</a:t>
            </a:r>
            <a:r>
              <a:rPr lang="en-US" sz="2300" b="1" dirty="0" smtClean="0">
                <a:solidFill>
                  <a:srgbClr val="FFFFFF"/>
                </a:solidFill>
              </a:rPr>
              <a:t> </a:t>
            </a:r>
            <a:r>
              <a:rPr lang="en-US" sz="2300" b="1" dirty="0" err="1" smtClean="0">
                <a:solidFill>
                  <a:srgbClr val="FFFFFF"/>
                </a:solidFill>
              </a:rPr>
              <a:t>diafgrama</a:t>
            </a:r>
            <a:r>
              <a:rPr lang="en-US" sz="2300" b="1" dirty="0" smtClean="0">
                <a:solidFill>
                  <a:srgbClr val="FFFFFF"/>
                </a:solidFill>
              </a:rPr>
              <a:t> </a:t>
            </a:r>
            <a:r>
              <a:rPr lang="en-US" sz="2300" b="1" dirty="0" err="1" smtClean="0">
                <a:solidFill>
                  <a:srgbClr val="FFFFFF"/>
                </a:solidFill>
              </a:rPr>
              <a:t>berbanding</a:t>
            </a:r>
            <a:r>
              <a:rPr lang="en-US" sz="2300" b="1" dirty="0" smtClean="0">
                <a:solidFill>
                  <a:srgbClr val="FFFFFF"/>
                </a:solidFill>
              </a:rPr>
              <a:t> </a:t>
            </a:r>
            <a:r>
              <a:rPr lang="en-US" sz="2300" b="1" dirty="0" err="1" smtClean="0">
                <a:solidFill>
                  <a:srgbClr val="FFFFFF"/>
                </a:solidFill>
              </a:rPr>
              <a:t>terbalik</a:t>
            </a:r>
            <a:r>
              <a:rPr lang="en-US" sz="2300" b="1" dirty="0" smtClean="0">
                <a:solidFill>
                  <a:srgbClr val="FFFFFF"/>
                </a:solidFill>
              </a:rPr>
              <a:t> </a:t>
            </a:r>
            <a:r>
              <a:rPr lang="en-US" sz="2300" b="1" dirty="0" err="1" smtClean="0">
                <a:solidFill>
                  <a:srgbClr val="FFFFFF"/>
                </a:solidFill>
              </a:rPr>
              <a:t>dengan</a:t>
            </a:r>
            <a:r>
              <a:rPr lang="en-US" sz="2300" b="1" dirty="0" smtClean="0">
                <a:solidFill>
                  <a:srgbClr val="FFFFFF"/>
                </a:solidFill>
              </a:rPr>
              <a:t> </a:t>
            </a:r>
            <a:r>
              <a:rPr lang="en-US" sz="2300" b="1" dirty="0" err="1" smtClean="0">
                <a:solidFill>
                  <a:srgbClr val="FFFFFF"/>
                </a:solidFill>
              </a:rPr>
              <a:t>nilai</a:t>
            </a:r>
            <a:r>
              <a:rPr lang="en-US" sz="2300" b="1" dirty="0" smtClean="0">
                <a:solidFill>
                  <a:srgbClr val="FFFFFF"/>
                </a:solidFill>
              </a:rPr>
              <a:t> </a:t>
            </a:r>
            <a:r>
              <a:rPr lang="en-US" sz="2300" b="1" dirty="0" err="1" smtClean="0">
                <a:solidFill>
                  <a:srgbClr val="FFFFFF"/>
                </a:solidFill>
              </a:rPr>
              <a:t>shuter</a:t>
            </a:r>
            <a:r>
              <a:rPr lang="en-US" sz="2300" b="1" dirty="0" smtClean="0">
                <a:solidFill>
                  <a:srgbClr val="FFFFFF"/>
                </a:solidFill>
              </a:rPr>
              <a:t> speed.</a:t>
            </a:r>
          </a:p>
          <a:p>
            <a:pPr>
              <a:buNone/>
            </a:pPr>
            <a:endParaRPr lang="en-US" sz="2300" dirty="0" smtClean="0">
              <a:solidFill>
                <a:srgbClr val="FFFFFF"/>
              </a:solidFill>
            </a:endParaRPr>
          </a:p>
          <a:p>
            <a:pPr>
              <a:buNone/>
            </a:pPr>
            <a:endParaRPr lang="en-US" sz="2300" dirty="0">
              <a:solidFill>
                <a:srgbClr val="FFFFFF"/>
              </a:solidFill>
            </a:endParaRPr>
          </a:p>
        </p:txBody>
      </p:sp>
      <p:graphicFrame>
        <p:nvGraphicFramePr>
          <p:cNvPr id="4" name="Table 3"/>
          <p:cNvGraphicFramePr>
            <a:graphicFrameLocks noGrp="1"/>
          </p:cNvGraphicFramePr>
          <p:nvPr/>
        </p:nvGraphicFramePr>
        <p:xfrm>
          <a:off x="457200" y="2035809"/>
          <a:ext cx="7987856" cy="3516995"/>
        </p:xfrm>
        <a:graphic>
          <a:graphicData uri="http://schemas.openxmlformats.org/drawingml/2006/table">
            <a:tbl>
              <a:tblPr firstRow="1" bandRow="1">
                <a:tableStyleId>{5C22544A-7EE6-4342-B048-85BDC9FD1C3A}</a:tableStyleId>
              </a:tblPr>
              <a:tblGrid>
                <a:gridCol w="3838584"/>
                <a:gridCol w="626781"/>
                <a:gridCol w="3522491"/>
              </a:tblGrid>
              <a:tr h="0">
                <a:tc>
                  <a:txBody>
                    <a:bodyPr/>
                    <a:lstStyle/>
                    <a:p>
                      <a:pPr algn="ctr"/>
                      <a:r>
                        <a:rPr lang="en-US" sz="2700" dirty="0" err="1" smtClean="0"/>
                        <a:t>Diafgrama</a:t>
                      </a:r>
                      <a:endParaRPr lang="en-US" sz="2700" dirty="0"/>
                    </a:p>
                  </a:txBody>
                  <a:tcPr/>
                </a:tc>
                <a:tc>
                  <a:txBody>
                    <a:bodyPr/>
                    <a:lstStyle/>
                    <a:p>
                      <a:pPr algn="ctr"/>
                      <a:r>
                        <a:rPr lang="en-US" dirty="0" smtClean="0"/>
                        <a:t>-</a:t>
                      </a:r>
                      <a:endParaRPr lang="en-US" dirty="0"/>
                    </a:p>
                  </a:txBody>
                  <a:tcPr/>
                </a:tc>
                <a:tc>
                  <a:txBody>
                    <a:bodyPr/>
                    <a:lstStyle/>
                    <a:p>
                      <a:pPr algn="ctr"/>
                      <a:r>
                        <a:rPr lang="en-US" sz="2700" dirty="0" smtClean="0"/>
                        <a:t>Shutter Speed</a:t>
                      </a:r>
                      <a:endParaRPr lang="en-US" sz="2700" dirty="0"/>
                    </a:p>
                  </a:txBody>
                  <a:tcPr/>
                </a:tc>
              </a:tr>
              <a:tr h="598751">
                <a:tc>
                  <a:txBody>
                    <a:bodyPr/>
                    <a:lstStyle/>
                    <a:p>
                      <a:pPr algn="ctr"/>
                      <a:r>
                        <a:rPr lang="en-US" dirty="0" smtClean="0"/>
                        <a:t>F</a:t>
                      </a:r>
                      <a:r>
                        <a:rPr lang="en-US" baseline="0" dirty="0" smtClean="0"/>
                        <a:t> 4</a:t>
                      </a:r>
                      <a:endParaRPr lang="en-US" dirty="0"/>
                    </a:p>
                  </a:txBody>
                  <a:tcPr/>
                </a:tc>
                <a:tc>
                  <a:txBody>
                    <a:bodyPr/>
                    <a:lstStyle/>
                    <a:p>
                      <a:pPr algn="ctr"/>
                      <a:endParaRPr lang="en-US" dirty="0"/>
                    </a:p>
                  </a:txBody>
                  <a:tcPr/>
                </a:tc>
                <a:tc>
                  <a:txBody>
                    <a:bodyPr/>
                    <a:lstStyle/>
                    <a:p>
                      <a:pPr algn="ctr"/>
                      <a:r>
                        <a:rPr lang="en-US" dirty="0" smtClean="0"/>
                        <a:t>1/500</a:t>
                      </a:r>
                      <a:endParaRPr lang="en-US" dirty="0"/>
                    </a:p>
                  </a:txBody>
                  <a:tcPr/>
                </a:tc>
              </a:tr>
              <a:tr h="598751">
                <a:tc>
                  <a:txBody>
                    <a:bodyPr/>
                    <a:lstStyle/>
                    <a:p>
                      <a:pPr algn="ctr"/>
                      <a:r>
                        <a:rPr lang="en-US" dirty="0" smtClean="0"/>
                        <a:t>F 5.6</a:t>
                      </a:r>
                      <a:endParaRPr lang="en-US" dirty="0"/>
                    </a:p>
                  </a:txBody>
                  <a:tcPr/>
                </a:tc>
                <a:tc>
                  <a:txBody>
                    <a:bodyPr/>
                    <a:lstStyle/>
                    <a:p>
                      <a:pPr algn="ctr"/>
                      <a:endParaRPr lang="en-US"/>
                    </a:p>
                  </a:txBody>
                  <a:tcPr/>
                </a:tc>
                <a:tc>
                  <a:txBody>
                    <a:bodyPr/>
                    <a:lstStyle/>
                    <a:p>
                      <a:pPr algn="ctr"/>
                      <a:r>
                        <a:rPr lang="en-US" dirty="0" smtClean="0"/>
                        <a:t>1/250</a:t>
                      </a:r>
                      <a:endParaRPr lang="en-US" dirty="0"/>
                    </a:p>
                  </a:txBody>
                  <a:tcPr/>
                </a:tc>
              </a:tr>
              <a:tr h="598751">
                <a:tc>
                  <a:txBody>
                    <a:bodyPr/>
                    <a:lstStyle/>
                    <a:p>
                      <a:pPr algn="ctr"/>
                      <a:r>
                        <a:rPr lang="en-US" dirty="0" smtClean="0"/>
                        <a:t>F 8</a:t>
                      </a:r>
                      <a:endParaRPr lang="en-US" dirty="0"/>
                    </a:p>
                  </a:txBody>
                  <a:tcPr/>
                </a:tc>
                <a:tc>
                  <a:txBody>
                    <a:bodyPr/>
                    <a:lstStyle/>
                    <a:p>
                      <a:pPr algn="ctr"/>
                      <a:endParaRPr lang="en-US"/>
                    </a:p>
                  </a:txBody>
                  <a:tcPr/>
                </a:tc>
                <a:tc>
                  <a:txBody>
                    <a:bodyPr/>
                    <a:lstStyle/>
                    <a:p>
                      <a:pPr algn="ctr"/>
                      <a:r>
                        <a:rPr lang="en-US" dirty="0" smtClean="0"/>
                        <a:t>1/125</a:t>
                      </a:r>
                      <a:endParaRPr lang="en-US" dirty="0"/>
                    </a:p>
                  </a:txBody>
                  <a:tcPr/>
                </a:tc>
              </a:tr>
              <a:tr h="598751">
                <a:tc>
                  <a:txBody>
                    <a:bodyPr/>
                    <a:lstStyle/>
                    <a:p>
                      <a:pPr algn="ctr"/>
                      <a:r>
                        <a:rPr lang="en-US" dirty="0" smtClean="0"/>
                        <a:t>F 11</a:t>
                      </a:r>
                      <a:endParaRPr lang="en-US" dirty="0"/>
                    </a:p>
                  </a:txBody>
                  <a:tcPr/>
                </a:tc>
                <a:tc>
                  <a:txBody>
                    <a:bodyPr/>
                    <a:lstStyle/>
                    <a:p>
                      <a:pPr algn="ctr"/>
                      <a:endParaRPr lang="en-US"/>
                    </a:p>
                  </a:txBody>
                  <a:tcPr/>
                </a:tc>
                <a:tc>
                  <a:txBody>
                    <a:bodyPr/>
                    <a:lstStyle/>
                    <a:p>
                      <a:pPr algn="ctr"/>
                      <a:r>
                        <a:rPr lang="en-US" dirty="0" smtClean="0"/>
                        <a:t>1/60</a:t>
                      </a:r>
                      <a:endParaRPr lang="en-US" dirty="0"/>
                    </a:p>
                  </a:txBody>
                  <a:tcPr/>
                </a:tc>
              </a:tr>
              <a:tr h="598751">
                <a:tc>
                  <a:txBody>
                    <a:bodyPr/>
                    <a:lstStyle/>
                    <a:p>
                      <a:pPr algn="ctr"/>
                      <a:r>
                        <a:rPr lang="en-US" dirty="0" smtClean="0"/>
                        <a:t>F 16</a:t>
                      </a:r>
                      <a:endParaRPr lang="en-US" dirty="0"/>
                    </a:p>
                  </a:txBody>
                  <a:tcPr/>
                </a:tc>
                <a:tc>
                  <a:txBody>
                    <a:bodyPr/>
                    <a:lstStyle/>
                    <a:p>
                      <a:pPr algn="ctr"/>
                      <a:endParaRPr lang="en-US"/>
                    </a:p>
                  </a:txBody>
                  <a:tcPr/>
                </a:tc>
                <a:tc>
                  <a:txBody>
                    <a:bodyPr/>
                    <a:lstStyle/>
                    <a:p>
                      <a:pPr algn="ctr"/>
                      <a:r>
                        <a:rPr lang="en-US" dirty="0" smtClean="0"/>
                        <a:t>1/30</a:t>
                      </a:r>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200" y="673101"/>
            <a:ext cx="8547100" cy="1625600"/>
          </a:xfrm>
        </p:spPr>
        <p:txBody>
          <a:bodyPr>
            <a:noAutofit/>
          </a:bodyPr>
          <a:lstStyle/>
          <a:p>
            <a:pPr algn="just"/>
            <a:r>
              <a:rPr lang="en-US" sz="2100" dirty="0" err="1"/>
              <a:t>Teknis</a:t>
            </a:r>
            <a:r>
              <a:rPr lang="en-US" sz="2100" dirty="0"/>
              <a:t> </a:t>
            </a:r>
            <a:r>
              <a:rPr lang="en-US" sz="2100" dirty="0" err="1"/>
              <a:t>pencahayaan</a:t>
            </a:r>
            <a:r>
              <a:rPr lang="en-US" sz="2100" dirty="0"/>
              <a:t> </a:t>
            </a:r>
            <a:r>
              <a:rPr lang="en-US" sz="2100" dirty="0" err="1"/>
              <a:t>mempengaruhi</a:t>
            </a:r>
            <a:r>
              <a:rPr lang="en-US" sz="2100" dirty="0"/>
              <a:t> </a:t>
            </a:r>
            <a:r>
              <a:rPr lang="en-US" sz="2100" dirty="0" err="1"/>
              <a:t>hasil</a:t>
            </a:r>
            <a:r>
              <a:rPr lang="en-US" sz="2100" dirty="0"/>
              <a:t> </a:t>
            </a:r>
            <a:r>
              <a:rPr lang="en-US" sz="2100" dirty="0" err="1"/>
              <a:t>foto</a:t>
            </a:r>
            <a:r>
              <a:rPr lang="en-US" sz="2100" dirty="0"/>
              <a:t> </a:t>
            </a:r>
            <a:r>
              <a:rPr lang="en-US" sz="2100" dirty="0" err="1"/>
              <a:t>oleh</a:t>
            </a:r>
            <a:r>
              <a:rPr lang="en-US" sz="2100" dirty="0"/>
              <a:t> </a:t>
            </a:r>
            <a:r>
              <a:rPr lang="en-US" sz="2100" dirty="0" err="1"/>
              <a:t>cahaya</a:t>
            </a:r>
            <a:r>
              <a:rPr lang="en-US" sz="2100" dirty="0"/>
              <a:t> yang </a:t>
            </a:r>
            <a:r>
              <a:rPr lang="en-US" sz="2100" dirty="0" err="1"/>
              <a:t>merefleksikan</a:t>
            </a:r>
            <a:r>
              <a:rPr lang="en-US" sz="2100" dirty="0"/>
              <a:t> </a:t>
            </a:r>
            <a:r>
              <a:rPr lang="en-US" sz="2100" dirty="0" err="1"/>
              <a:t>objek</a:t>
            </a:r>
            <a:r>
              <a:rPr lang="en-US" sz="2100" dirty="0"/>
              <a:t> </a:t>
            </a:r>
            <a:r>
              <a:rPr lang="en-US" sz="2100" dirty="0" err="1"/>
              <a:t>melalui</a:t>
            </a:r>
            <a:r>
              <a:rPr lang="en-US" sz="2100" dirty="0"/>
              <a:t> </a:t>
            </a:r>
            <a:r>
              <a:rPr lang="en-US" sz="2100" dirty="0" err="1"/>
              <a:t>lensa</a:t>
            </a:r>
            <a:r>
              <a:rPr lang="en-US" sz="2100" dirty="0"/>
              <a:t> </a:t>
            </a:r>
            <a:r>
              <a:rPr lang="en-US" sz="2100" dirty="0" err="1"/>
              <a:t>ke</a:t>
            </a:r>
            <a:r>
              <a:rPr lang="en-US" sz="2100" dirty="0"/>
              <a:t> film </a:t>
            </a:r>
            <a:r>
              <a:rPr lang="en-US" sz="2100" dirty="0" err="1"/>
              <a:t>atau</a:t>
            </a:r>
            <a:r>
              <a:rPr lang="en-US" sz="2100" dirty="0"/>
              <a:t> media </a:t>
            </a:r>
            <a:r>
              <a:rPr lang="en-US" sz="2100" dirty="0" err="1"/>
              <a:t>simpan</a:t>
            </a:r>
            <a:r>
              <a:rPr lang="en-US" sz="2100" dirty="0"/>
              <a:t>. Dari </a:t>
            </a:r>
            <a:r>
              <a:rPr lang="en-US" sz="2100" dirty="0" err="1"/>
              <a:t>hasil</a:t>
            </a:r>
            <a:r>
              <a:rPr lang="en-US" sz="2100" dirty="0"/>
              <a:t> </a:t>
            </a:r>
            <a:r>
              <a:rPr lang="en-US" sz="2100" dirty="0" err="1"/>
              <a:t>pembakaran</a:t>
            </a:r>
            <a:r>
              <a:rPr lang="en-US" sz="2100" dirty="0"/>
              <a:t> </a:t>
            </a:r>
            <a:r>
              <a:rPr lang="en-US" sz="2100" dirty="0" err="1"/>
              <a:t>dengan</a:t>
            </a:r>
            <a:r>
              <a:rPr lang="en-US" sz="2100" dirty="0"/>
              <a:t> </a:t>
            </a:r>
            <a:r>
              <a:rPr lang="en-US" sz="2100" dirty="0" err="1"/>
              <a:t>proporsi</a:t>
            </a:r>
            <a:r>
              <a:rPr lang="en-US" sz="2100" dirty="0"/>
              <a:t> </a:t>
            </a:r>
            <a:r>
              <a:rPr lang="en-US" sz="2100" dirty="0" err="1"/>
              <a:t>pencahayaan</a:t>
            </a:r>
            <a:r>
              <a:rPr lang="en-US" sz="2100" dirty="0"/>
              <a:t> yang </a:t>
            </a:r>
            <a:r>
              <a:rPr lang="en-US" sz="2100" dirty="0" err="1"/>
              <a:t>tidak</a:t>
            </a:r>
            <a:r>
              <a:rPr lang="en-US" sz="2100" dirty="0"/>
              <a:t> </a:t>
            </a:r>
            <a:r>
              <a:rPr lang="en-US" sz="2100" dirty="0" err="1"/>
              <a:t>sempurna</a:t>
            </a:r>
            <a:r>
              <a:rPr lang="en-US" sz="2100" dirty="0"/>
              <a:t> </a:t>
            </a:r>
            <a:r>
              <a:rPr lang="en-US" sz="2100" dirty="0" err="1"/>
              <a:t>muncullah</a:t>
            </a:r>
            <a:r>
              <a:rPr lang="en-US" sz="2100" dirty="0"/>
              <a:t> </a:t>
            </a:r>
            <a:r>
              <a:rPr lang="en-US" sz="2100" dirty="0" err="1"/>
              <a:t>istilah</a:t>
            </a:r>
            <a:r>
              <a:rPr lang="en-US" sz="2100" dirty="0"/>
              <a:t> under </a:t>
            </a:r>
            <a:r>
              <a:rPr lang="en-US" sz="2100" dirty="0" smtClean="0"/>
              <a:t>exposure </a:t>
            </a:r>
            <a:r>
              <a:rPr lang="en-US" sz="2100" dirty="0" err="1"/>
              <a:t>dan</a:t>
            </a:r>
            <a:r>
              <a:rPr lang="en-US" sz="2100" dirty="0"/>
              <a:t> over </a:t>
            </a:r>
            <a:r>
              <a:rPr lang="en-US" sz="2100" dirty="0" smtClean="0"/>
              <a:t>exposure</a:t>
            </a:r>
            <a:r>
              <a:rPr lang="en-US" sz="2100" dirty="0"/>
              <a:t>, </a:t>
            </a:r>
            <a:r>
              <a:rPr lang="en-US" sz="2100" dirty="0" err="1"/>
              <a:t>yaitu</a:t>
            </a:r>
            <a:r>
              <a:rPr lang="en-US" sz="2100" dirty="0"/>
              <a:t> :</a:t>
            </a:r>
          </a:p>
        </p:txBody>
      </p:sp>
      <p:sp>
        <p:nvSpPr>
          <p:cNvPr id="3" name="Content Placeholder 2"/>
          <p:cNvSpPr>
            <a:spLocks noGrp="1"/>
          </p:cNvSpPr>
          <p:nvPr>
            <p:ph idx="4294967295"/>
          </p:nvPr>
        </p:nvSpPr>
        <p:spPr>
          <a:xfrm>
            <a:off x="330200" y="2552700"/>
            <a:ext cx="8229600" cy="4025900"/>
          </a:xfrm>
        </p:spPr>
        <p:txBody>
          <a:bodyPr>
            <a:normAutofit fontScale="92500" lnSpcReduction="20000"/>
          </a:bodyPr>
          <a:lstStyle/>
          <a:p>
            <a:pPr algn="just">
              <a:buNone/>
            </a:pPr>
            <a:r>
              <a:rPr lang="en-US" sz="2500" b="1" u="sng" dirty="0"/>
              <a:t>Under </a:t>
            </a:r>
            <a:r>
              <a:rPr lang="en-US" sz="2500" b="1" u="sng" dirty="0" smtClean="0"/>
              <a:t>Exposure</a:t>
            </a:r>
          </a:p>
          <a:p>
            <a:pPr algn="just">
              <a:buNone/>
            </a:pPr>
            <a:r>
              <a:rPr lang="en-US" sz="2500" dirty="0" smtClean="0"/>
              <a:t>	</a:t>
            </a:r>
            <a:r>
              <a:rPr lang="en-US" sz="2500" dirty="0" err="1" smtClean="0"/>
              <a:t>Hasil</a:t>
            </a:r>
            <a:r>
              <a:rPr lang="en-US" sz="2500" dirty="0" smtClean="0"/>
              <a:t> </a:t>
            </a:r>
            <a:r>
              <a:rPr lang="en-US" sz="2500" dirty="0" err="1"/>
              <a:t>foto</a:t>
            </a:r>
            <a:r>
              <a:rPr lang="en-US" sz="2500" dirty="0"/>
              <a:t> </a:t>
            </a:r>
            <a:r>
              <a:rPr lang="en-US" sz="2500" dirty="0" err="1"/>
              <a:t>tampak</a:t>
            </a:r>
            <a:r>
              <a:rPr lang="en-US" sz="2500" dirty="0"/>
              <a:t> </a:t>
            </a:r>
            <a:r>
              <a:rPr lang="en-US" sz="2500" dirty="0" err="1"/>
              <a:t>gelap</a:t>
            </a:r>
            <a:r>
              <a:rPr lang="en-US" sz="2500" dirty="0"/>
              <a:t> </a:t>
            </a:r>
            <a:r>
              <a:rPr lang="en-US" sz="2500" dirty="0" err="1"/>
              <a:t>dan</a:t>
            </a:r>
            <a:r>
              <a:rPr lang="en-US" sz="2500" dirty="0"/>
              <a:t> </a:t>
            </a:r>
            <a:r>
              <a:rPr lang="en-US" sz="2500" dirty="0" err="1"/>
              <a:t>objek</a:t>
            </a:r>
            <a:r>
              <a:rPr lang="en-US" sz="2500" dirty="0"/>
              <a:t> </a:t>
            </a:r>
            <a:r>
              <a:rPr lang="en-US" sz="2500" dirty="0" err="1"/>
              <a:t>tidak</a:t>
            </a:r>
            <a:r>
              <a:rPr lang="en-US" sz="2500" dirty="0"/>
              <a:t> </a:t>
            </a:r>
            <a:r>
              <a:rPr lang="en-US" sz="2500" dirty="0" err="1"/>
              <a:t>dapat</a:t>
            </a:r>
            <a:r>
              <a:rPr lang="en-US" sz="2500" dirty="0"/>
              <a:t> </a:t>
            </a:r>
            <a:r>
              <a:rPr lang="en-US" sz="2500" dirty="0" err="1" smtClean="0"/>
              <a:t>terekam</a:t>
            </a:r>
            <a:r>
              <a:rPr lang="en-US" sz="2500" dirty="0" smtClean="0"/>
              <a:t> </a:t>
            </a:r>
            <a:r>
              <a:rPr lang="en-US" sz="2500" dirty="0" err="1" smtClean="0"/>
              <a:t>dengan</a:t>
            </a:r>
            <a:r>
              <a:rPr lang="en-US" sz="2500" dirty="0" smtClean="0"/>
              <a:t> </a:t>
            </a:r>
            <a:r>
              <a:rPr lang="en-US" sz="2500" dirty="0" err="1"/>
              <a:t>baik</a:t>
            </a:r>
            <a:r>
              <a:rPr lang="en-US" sz="2500" dirty="0"/>
              <a:t> </a:t>
            </a:r>
            <a:r>
              <a:rPr lang="en-US" sz="2500" dirty="0" err="1"/>
              <a:t>karena</a:t>
            </a:r>
            <a:r>
              <a:rPr lang="en-US" sz="2500" dirty="0"/>
              <a:t> </a:t>
            </a:r>
            <a:r>
              <a:rPr lang="en-US" sz="2500" dirty="0" err="1"/>
              <a:t>pengaturan</a:t>
            </a:r>
            <a:r>
              <a:rPr lang="en-US" sz="2500" dirty="0"/>
              <a:t> </a:t>
            </a:r>
            <a:r>
              <a:rPr lang="en-US" sz="2500" dirty="0" err="1"/>
              <a:t>cahaya</a:t>
            </a:r>
            <a:r>
              <a:rPr lang="en-US" sz="2500" dirty="0"/>
              <a:t> </a:t>
            </a:r>
            <a:r>
              <a:rPr lang="en-US" sz="2500" dirty="0" err="1"/>
              <a:t>kuarang</a:t>
            </a:r>
            <a:r>
              <a:rPr lang="en-US" sz="2500" dirty="0"/>
              <a:t> (under)</a:t>
            </a:r>
            <a:r>
              <a:rPr lang="en-US" sz="2500" dirty="0" smtClean="0"/>
              <a:t>.</a:t>
            </a:r>
          </a:p>
          <a:p>
            <a:pPr algn="just">
              <a:buNone/>
            </a:pPr>
            <a:endParaRPr lang="en-US" sz="2500" b="1" dirty="0" smtClean="0"/>
          </a:p>
          <a:p>
            <a:pPr algn="just">
              <a:buNone/>
            </a:pPr>
            <a:r>
              <a:rPr lang="en-US" sz="2500" b="1" u="sng" dirty="0"/>
              <a:t>Over </a:t>
            </a:r>
            <a:r>
              <a:rPr lang="en-US" sz="2500" b="1" u="sng" dirty="0" smtClean="0"/>
              <a:t>Exposure</a:t>
            </a:r>
          </a:p>
          <a:p>
            <a:pPr algn="just">
              <a:buNone/>
            </a:pPr>
            <a:r>
              <a:rPr lang="en-US" sz="2500" dirty="0" smtClean="0"/>
              <a:t>	</a:t>
            </a:r>
            <a:r>
              <a:rPr lang="en-US" sz="2500" dirty="0" err="1" smtClean="0"/>
              <a:t>Cahaya</a:t>
            </a:r>
            <a:r>
              <a:rPr lang="en-US" sz="2500" dirty="0" smtClean="0"/>
              <a:t> </a:t>
            </a:r>
            <a:r>
              <a:rPr lang="en-US" sz="2500" dirty="0" err="1" smtClean="0"/>
              <a:t>Terlalu</a:t>
            </a:r>
            <a:r>
              <a:rPr lang="en-US" sz="2500" dirty="0" smtClean="0"/>
              <a:t> </a:t>
            </a:r>
            <a:r>
              <a:rPr lang="en-US" sz="2500" dirty="0" err="1"/>
              <a:t>banyak</a:t>
            </a:r>
            <a:r>
              <a:rPr lang="en-US" sz="2500" dirty="0"/>
              <a:t> </a:t>
            </a:r>
            <a:r>
              <a:rPr lang="en-US" sz="2500" dirty="0" err="1"/>
              <a:t>sehingga</a:t>
            </a:r>
            <a:r>
              <a:rPr lang="en-US" sz="2500" dirty="0"/>
              <a:t> </a:t>
            </a:r>
            <a:r>
              <a:rPr lang="en-US" sz="2500" dirty="0" err="1"/>
              <a:t>hasil</a:t>
            </a:r>
            <a:r>
              <a:rPr lang="en-US" sz="2500" dirty="0"/>
              <a:t> </a:t>
            </a:r>
            <a:r>
              <a:rPr lang="en-US" sz="2500" dirty="0" err="1"/>
              <a:t>foto</a:t>
            </a:r>
            <a:r>
              <a:rPr lang="en-US" sz="2500" dirty="0"/>
              <a:t> </a:t>
            </a:r>
            <a:r>
              <a:rPr lang="en-US" sz="2500" dirty="0" err="1"/>
              <a:t>tidak</a:t>
            </a:r>
            <a:r>
              <a:rPr lang="en-US" sz="2500" dirty="0"/>
              <a:t> </a:t>
            </a:r>
            <a:r>
              <a:rPr lang="en-US" sz="2500" dirty="0" err="1"/>
              <a:t>memunculkan</a:t>
            </a:r>
            <a:r>
              <a:rPr lang="en-US" sz="2500" dirty="0"/>
              <a:t> </a:t>
            </a:r>
            <a:r>
              <a:rPr lang="en-US" sz="2500" dirty="0" err="1"/>
              <a:t>kontras</a:t>
            </a:r>
            <a:r>
              <a:rPr lang="en-US" sz="2500" dirty="0"/>
              <a:t> </a:t>
            </a:r>
            <a:r>
              <a:rPr lang="en-US" sz="2500" dirty="0" err="1"/>
              <a:t>warna</a:t>
            </a:r>
            <a:r>
              <a:rPr lang="en-US" sz="2500" dirty="0"/>
              <a:t> yang </a:t>
            </a:r>
            <a:r>
              <a:rPr lang="en-US" sz="2500" dirty="0" err="1"/>
              <a:t>baik</a:t>
            </a:r>
            <a:r>
              <a:rPr lang="en-US" sz="2500" dirty="0"/>
              <a:t> </a:t>
            </a:r>
            <a:r>
              <a:rPr lang="en-US" sz="2500" dirty="0" err="1"/>
              <a:t>dan</a:t>
            </a:r>
            <a:r>
              <a:rPr lang="en-US" sz="2500" dirty="0"/>
              <a:t> </a:t>
            </a:r>
            <a:r>
              <a:rPr lang="en-US" sz="2500" dirty="0" err="1"/>
              <a:t>cenderung</a:t>
            </a:r>
            <a:r>
              <a:rPr lang="en-US" sz="2500" dirty="0"/>
              <a:t> </a:t>
            </a:r>
            <a:r>
              <a:rPr lang="en-US" sz="2500" dirty="0" err="1"/>
              <a:t>didominasi</a:t>
            </a:r>
            <a:r>
              <a:rPr lang="en-US" sz="2500" dirty="0"/>
              <a:t> </a:t>
            </a:r>
            <a:r>
              <a:rPr lang="en-US" sz="2500" dirty="0" err="1"/>
              <a:t>warna</a:t>
            </a:r>
            <a:r>
              <a:rPr lang="en-US" sz="2500" dirty="0"/>
              <a:t> </a:t>
            </a:r>
            <a:r>
              <a:rPr lang="en-US" sz="2500" dirty="0" err="1"/>
              <a:t>putih</a:t>
            </a:r>
            <a:r>
              <a:rPr lang="en-US" sz="2500" dirty="0"/>
              <a:t>, </a:t>
            </a:r>
            <a:r>
              <a:rPr lang="en-US" sz="2500" dirty="0" err="1"/>
              <a:t>gambar</a:t>
            </a:r>
            <a:r>
              <a:rPr lang="en-US" sz="2500" dirty="0"/>
              <a:t> </a:t>
            </a:r>
            <a:r>
              <a:rPr lang="en-US" sz="2500" dirty="0" err="1"/>
              <a:t>kurang</a:t>
            </a:r>
            <a:r>
              <a:rPr lang="en-US" sz="2500" dirty="0"/>
              <a:t> </a:t>
            </a:r>
            <a:r>
              <a:rPr lang="en-US" sz="2500" dirty="0" err="1"/>
              <a:t>terekam</a:t>
            </a:r>
            <a:r>
              <a:rPr lang="en-US" sz="2500" dirty="0"/>
              <a:t> </a:t>
            </a:r>
            <a:r>
              <a:rPr lang="en-US" sz="2500" dirty="0" err="1"/>
              <a:t>dengan</a:t>
            </a:r>
            <a:r>
              <a:rPr lang="en-US" sz="2500" dirty="0"/>
              <a:t> </a:t>
            </a:r>
            <a:r>
              <a:rPr lang="en-US" sz="2500" dirty="0" err="1"/>
              <a:t>baik</a:t>
            </a:r>
            <a:r>
              <a:rPr lang="en-US" sz="2500" dirty="0"/>
              <a:t> </a:t>
            </a:r>
            <a:r>
              <a:rPr lang="en-US" sz="2500" dirty="0" err="1"/>
              <a:t>dan</a:t>
            </a:r>
            <a:r>
              <a:rPr lang="en-US" sz="2500" dirty="0"/>
              <a:t> </a:t>
            </a:r>
            <a:r>
              <a:rPr lang="en-US" sz="2500" dirty="0" err="1"/>
              <a:t>tampak</a:t>
            </a:r>
            <a:r>
              <a:rPr lang="en-US" sz="2500" dirty="0"/>
              <a:t> </a:t>
            </a:r>
            <a:r>
              <a:rPr lang="en-US" sz="2500" dirty="0" err="1"/>
              <a:t>silau</a:t>
            </a:r>
            <a:r>
              <a:rPr lang="en-US" sz="2500" dirty="0"/>
              <a:t> </a:t>
            </a:r>
            <a:r>
              <a:rPr lang="en-US" sz="2500" dirty="0" err="1"/>
              <a:t>putih</a:t>
            </a:r>
            <a:r>
              <a:rPr lang="en-US" sz="25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5697855"/>
            <a:ext cx="1879600" cy="538609"/>
          </a:xfrm>
          <a:prstGeom prst="rect">
            <a:avLst/>
          </a:prstGeom>
          <a:noFill/>
        </p:spPr>
        <p:txBody>
          <a:bodyPr wrap="square" rtlCol="0">
            <a:spAutoFit/>
          </a:bodyPr>
          <a:lstStyle/>
          <a:p>
            <a:pPr algn="ctr"/>
            <a:r>
              <a:rPr lang="en-US" sz="2900" b="1" dirty="0" smtClean="0"/>
              <a:t>UNDER</a:t>
            </a:r>
            <a:endParaRPr lang="en-US" sz="2900" b="1" dirty="0"/>
          </a:p>
        </p:txBody>
      </p:sp>
      <p:pic>
        <p:nvPicPr>
          <p:cNvPr id="5" name="Picture 4" descr="228477_10151071059624001_615936719_n.jpg"/>
          <p:cNvPicPr>
            <a:picLocks noChangeAspect="1"/>
          </p:cNvPicPr>
          <p:nvPr/>
        </p:nvPicPr>
        <p:blipFill>
          <a:blip r:embed="rId2">
            <a:lum bright="-37000"/>
          </a:blip>
          <a:stretch>
            <a:fillRect/>
          </a:stretch>
        </p:blipFill>
        <p:spPr>
          <a:xfrm>
            <a:off x="0" y="1160145"/>
            <a:ext cx="9144000" cy="45377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0" y="5697855"/>
            <a:ext cx="1879600" cy="538609"/>
          </a:xfrm>
          <a:prstGeom prst="rect">
            <a:avLst/>
          </a:prstGeom>
          <a:noFill/>
        </p:spPr>
        <p:txBody>
          <a:bodyPr wrap="square" rtlCol="0">
            <a:spAutoFit/>
          </a:bodyPr>
          <a:lstStyle/>
          <a:p>
            <a:pPr algn="ctr"/>
            <a:r>
              <a:rPr lang="en-US" sz="2900" b="1" dirty="0" smtClean="0"/>
              <a:t>OVER</a:t>
            </a:r>
            <a:endParaRPr lang="en-US" sz="2900" b="1" dirty="0"/>
          </a:p>
        </p:txBody>
      </p:sp>
      <p:pic>
        <p:nvPicPr>
          <p:cNvPr id="9" name="Picture 8" descr="228477_10151071059624001_615936719_n.jpg"/>
          <p:cNvPicPr>
            <a:picLocks noChangeAspect="1"/>
          </p:cNvPicPr>
          <p:nvPr/>
        </p:nvPicPr>
        <p:blipFill>
          <a:blip r:embed="rId2">
            <a:lum bright="23000"/>
          </a:blip>
          <a:stretch>
            <a:fillRect/>
          </a:stretch>
        </p:blipFill>
        <p:spPr>
          <a:xfrm>
            <a:off x="0" y="1160145"/>
            <a:ext cx="9144000" cy="45377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5697855"/>
            <a:ext cx="1879600" cy="538609"/>
          </a:xfrm>
          <a:prstGeom prst="rect">
            <a:avLst/>
          </a:prstGeom>
          <a:noFill/>
        </p:spPr>
        <p:txBody>
          <a:bodyPr wrap="square" rtlCol="0">
            <a:spAutoFit/>
          </a:bodyPr>
          <a:lstStyle/>
          <a:p>
            <a:pPr algn="ctr"/>
            <a:r>
              <a:rPr lang="en-US" sz="2900" b="1" dirty="0" smtClean="0"/>
              <a:t>NORMAL</a:t>
            </a:r>
            <a:endParaRPr lang="en-US" sz="2900" b="1" dirty="0"/>
          </a:p>
        </p:txBody>
      </p:sp>
      <p:pic>
        <p:nvPicPr>
          <p:cNvPr id="4" name="Picture 3" descr="228477_10151071059624001_615936719_n.jpg"/>
          <p:cNvPicPr>
            <a:picLocks noChangeAspect="1"/>
          </p:cNvPicPr>
          <p:nvPr/>
        </p:nvPicPr>
        <p:blipFill>
          <a:blip r:embed="rId2">
            <a:lum bright="-8000"/>
          </a:blip>
          <a:stretch>
            <a:fillRect/>
          </a:stretch>
        </p:blipFill>
        <p:spPr>
          <a:xfrm>
            <a:off x="0" y="1160145"/>
            <a:ext cx="9144000" cy="45377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err="1" smtClean="0"/>
              <a:t>Tugas</a:t>
            </a:r>
            <a:endParaRPr lang="en-US" b="1" dirty="0"/>
          </a:p>
        </p:txBody>
      </p:sp>
      <p:sp>
        <p:nvSpPr>
          <p:cNvPr id="3" name="Content Placeholder 2"/>
          <p:cNvSpPr>
            <a:spLocks noGrp="1"/>
          </p:cNvSpPr>
          <p:nvPr>
            <p:ph idx="1"/>
          </p:nvPr>
        </p:nvSpPr>
        <p:spPr>
          <a:xfrm>
            <a:off x="284163" y="2133600"/>
            <a:ext cx="8413750" cy="3992563"/>
          </a:xfrm>
        </p:spPr>
        <p:txBody>
          <a:bodyPr>
            <a:normAutofit/>
          </a:bodyPr>
          <a:lstStyle/>
          <a:p>
            <a:pPr algn="just">
              <a:buNone/>
            </a:pPr>
            <a:r>
              <a:rPr lang="en-US" sz="2600" dirty="0" smtClean="0"/>
              <a:t>	</a:t>
            </a:r>
            <a:r>
              <a:rPr lang="en-US" sz="2600" dirty="0" err="1" smtClean="0"/>
              <a:t>Cari</a:t>
            </a:r>
            <a:r>
              <a:rPr lang="en-US" sz="2600" dirty="0" smtClean="0"/>
              <a:t> 3 </a:t>
            </a:r>
            <a:r>
              <a:rPr lang="en-US" sz="2600" dirty="0" err="1" smtClean="0"/>
              <a:t>Foto</a:t>
            </a:r>
            <a:r>
              <a:rPr lang="en-US" sz="2600" dirty="0" smtClean="0"/>
              <a:t> </a:t>
            </a:r>
            <a:r>
              <a:rPr lang="en-US" sz="2600" dirty="0" smtClean="0"/>
              <a:t>:</a:t>
            </a:r>
          </a:p>
          <a:p>
            <a:pPr marL="514350" indent="-514350" algn="just">
              <a:buAutoNum type="arabicPeriod"/>
            </a:pPr>
            <a:r>
              <a:rPr lang="en-US" sz="2600" dirty="0" smtClean="0"/>
              <a:t>Under</a:t>
            </a:r>
          </a:p>
          <a:p>
            <a:pPr marL="514350" indent="-514350" algn="just">
              <a:buAutoNum type="arabicPeriod"/>
            </a:pPr>
            <a:r>
              <a:rPr lang="en-US" sz="2600" dirty="0" smtClean="0"/>
              <a:t>Over</a:t>
            </a:r>
          </a:p>
          <a:p>
            <a:pPr marL="514350" indent="-514350" algn="just">
              <a:buAutoNum type="arabicPeriod"/>
            </a:pPr>
            <a:r>
              <a:rPr lang="en-US" sz="2600" dirty="0" smtClean="0"/>
              <a:t>Normal</a:t>
            </a:r>
          </a:p>
          <a:p>
            <a:pPr marL="514350" indent="-514350" algn="just">
              <a:buNone/>
            </a:pPr>
            <a:r>
              <a:rPr lang="en-US" sz="2600" dirty="0" smtClean="0"/>
              <a:t>	Dari media </a:t>
            </a:r>
            <a:r>
              <a:rPr lang="en-US" sz="2600" dirty="0" err="1" smtClean="0"/>
              <a:t>majalah</a:t>
            </a:r>
            <a:r>
              <a:rPr lang="en-US" sz="2600" dirty="0" smtClean="0"/>
              <a:t> </a:t>
            </a:r>
            <a:r>
              <a:rPr lang="en-US" sz="2600" dirty="0" err="1" smtClean="0"/>
              <a:t>atau</a:t>
            </a:r>
            <a:r>
              <a:rPr lang="en-US" sz="2600" dirty="0" smtClean="0"/>
              <a:t> </a:t>
            </a:r>
            <a:r>
              <a:rPr lang="en-US" sz="2600" dirty="0" err="1" smtClean="0"/>
              <a:t>foto</a:t>
            </a:r>
            <a:r>
              <a:rPr lang="en-US" sz="2600" dirty="0" smtClean="0"/>
              <a:t> </a:t>
            </a:r>
            <a:r>
              <a:rPr lang="en-US" sz="2600" dirty="0" err="1" smtClean="0"/>
              <a:t>asli</a:t>
            </a:r>
            <a:r>
              <a:rPr lang="en-US" sz="2600" dirty="0" smtClean="0"/>
              <a:t> non digital, </a:t>
            </a:r>
            <a:r>
              <a:rPr lang="en-US" sz="2600" dirty="0" err="1" smtClean="0"/>
              <a:t>Dikumpulkan</a:t>
            </a:r>
            <a:r>
              <a:rPr lang="en-US" sz="2600" dirty="0" smtClean="0"/>
              <a:t> </a:t>
            </a:r>
            <a:r>
              <a:rPr lang="en-US" sz="2600" dirty="0" err="1" smtClean="0"/>
              <a:t>pertemuan</a:t>
            </a:r>
            <a:r>
              <a:rPr lang="en-US" sz="2600" dirty="0" smtClean="0"/>
              <a:t> </a:t>
            </a:r>
            <a:r>
              <a:rPr lang="en-US" sz="2600" dirty="0" err="1" smtClean="0"/>
              <a:t>ke</a:t>
            </a:r>
            <a:r>
              <a:rPr lang="en-US" sz="2600" dirty="0" smtClean="0"/>
              <a:t> 2 </a:t>
            </a:r>
            <a:r>
              <a:rPr lang="en-US" sz="2600" dirty="0" err="1" smtClean="0"/>
              <a:t>sebelum</a:t>
            </a:r>
            <a:r>
              <a:rPr lang="en-US" sz="2600" dirty="0" smtClean="0"/>
              <a:t> </a:t>
            </a:r>
            <a:r>
              <a:rPr lang="en-US" sz="2600" dirty="0" err="1" smtClean="0"/>
              <a:t>kelas</a:t>
            </a:r>
            <a:r>
              <a:rPr lang="en-US" sz="2600" dirty="0" smtClean="0"/>
              <a:t> </a:t>
            </a:r>
            <a:r>
              <a:rPr lang="en-US" sz="2600" dirty="0" err="1" smtClean="0"/>
              <a:t>dimulai</a:t>
            </a:r>
            <a:r>
              <a:rPr lang="en-US" sz="26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933"/>
            <a:ext cx="8229600" cy="1143000"/>
          </a:xfrm>
        </p:spPr>
        <p:txBody>
          <a:bodyPr/>
          <a:lstStyle/>
          <a:p>
            <a:r>
              <a:rPr lang="en-US" b="1" dirty="0" smtClean="0"/>
              <a:t>TAHUN – TAHUN PENTING</a:t>
            </a:r>
            <a:endParaRPr lang="en-US" b="1" dirty="0"/>
          </a:p>
        </p:txBody>
      </p:sp>
      <p:graphicFrame>
        <p:nvGraphicFramePr>
          <p:cNvPr id="4" name="Content Placeholder 3"/>
          <p:cNvGraphicFramePr>
            <a:graphicFrameLocks noGrp="1"/>
          </p:cNvGraphicFramePr>
          <p:nvPr/>
        </p:nvGraphicFramePr>
        <p:xfrm>
          <a:off x="457200" y="1931926"/>
          <a:ext cx="8329642" cy="456567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 FOTOGRAFI</a:t>
            </a:r>
            <a:endParaRPr lang="en-US" dirty="0"/>
          </a:p>
        </p:txBody>
      </p:sp>
      <p:sp>
        <p:nvSpPr>
          <p:cNvPr id="4" name="Rectangle 3">
            <a:hlinkClick r:id="" action="ppaction://noaction"/>
          </p:cNvPr>
          <p:cNvSpPr/>
          <p:nvPr/>
        </p:nvSpPr>
        <p:spPr>
          <a:xfrm>
            <a:off x="3575050" y="4308475"/>
            <a:ext cx="1997075" cy="1928812"/>
          </a:xfrm>
          <a:prstGeom prst="rect">
            <a:avLst/>
          </a:prstGeom>
          <a:solidFill>
            <a:schemeClr val="bg1">
              <a:alpha val="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endParaRPr lang="en-US"/>
          </a:p>
        </p:txBody>
      </p:sp>
      <p:graphicFrame>
        <p:nvGraphicFramePr>
          <p:cNvPr id="5" name="Content Placeholder 3"/>
          <p:cNvGraphicFramePr>
            <a:graphicFrameLocks noGrp="1"/>
          </p:cNvGraphicFramePr>
          <p:nvPr/>
        </p:nvGraphicFramePr>
        <p:xfrm>
          <a:off x="457200" y="1847850"/>
          <a:ext cx="8229600" cy="438943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FOTOGRAFI PRAKTIS</a:t>
            </a:r>
            <a:endParaRPr lang="en-US" dirty="0"/>
          </a:p>
        </p:txBody>
      </p:sp>
      <p:graphicFrame>
        <p:nvGraphicFramePr>
          <p:cNvPr id="4" name="Content Placeholder 3"/>
          <p:cNvGraphicFramePr>
            <a:graphicFrameLocks noGrp="1"/>
          </p:cNvGraphicFramePr>
          <p:nvPr/>
        </p:nvGraphicFramePr>
        <p:xfrm>
          <a:off x="457200" y="1837356"/>
          <a:ext cx="8229600" cy="438943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FOTOGRAFI DENGAN FILM</a:t>
            </a:r>
            <a:endParaRPr lang="en-US" dirty="0"/>
          </a:p>
        </p:txBody>
      </p:sp>
      <p:graphicFrame>
        <p:nvGraphicFramePr>
          <p:cNvPr id="4" name="Content Placeholder 3"/>
          <p:cNvGraphicFramePr>
            <a:graphicFrameLocks noGrp="1"/>
          </p:cNvGraphicFramePr>
          <p:nvPr/>
        </p:nvGraphicFramePr>
        <p:xfrm>
          <a:off x="457200" y="1772507"/>
          <a:ext cx="8229600" cy="438943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FOTOGRAFI DIGITAL</a:t>
            </a:r>
            <a:endParaRPr lang="en-US" dirty="0"/>
          </a:p>
        </p:txBody>
      </p:sp>
      <p:graphicFrame>
        <p:nvGraphicFramePr>
          <p:cNvPr id="4" name="Content Placeholder 3"/>
          <p:cNvGraphicFramePr>
            <a:graphicFrameLocks noGrp="1"/>
          </p:cNvGraphicFramePr>
          <p:nvPr/>
        </p:nvGraphicFramePr>
        <p:xfrm>
          <a:off x="457200" y="1645845"/>
          <a:ext cx="8229600" cy="438943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anon-eos-1-1920x1200.jpg"/>
          <p:cNvPicPr>
            <a:picLocks noChangeAspect="1"/>
          </p:cNvPicPr>
          <p:nvPr/>
        </p:nvPicPr>
        <p:blipFill>
          <a:blip r:embed="rId2"/>
          <a:srcRect l="16667"/>
          <a:stretch>
            <a:fillRect/>
          </a:stretch>
        </p:blipFill>
        <p:spPr>
          <a:xfrm>
            <a:off x="0" y="0"/>
            <a:ext cx="9144000" cy="6858000"/>
          </a:xfrm>
          <a:prstGeom prst="rect">
            <a:avLst/>
          </a:prstGeom>
        </p:spPr>
      </p:pic>
      <p:sp>
        <p:nvSpPr>
          <p:cNvPr id="4" name="Title 3"/>
          <p:cNvSpPr>
            <a:spLocks noGrp="1"/>
          </p:cNvSpPr>
          <p:nvPr>
            <p:ph type="ctrTitle"/>
          </p:nvPr>
        </p:nvSpPr>
        <p:spPr>
          <a:xfrm>
            <a:off x="685800" y="5503333"/>
            <a:ext cx="7772400" cy="846667"/>
          </a:xfrm>
        </p:spPr>
        <p:txBody>
          <a:bodyPr/>
          <a:lstStyle/>
          <a:p>
            <a:r>
              <a:rPr lang="en-US" b="1" dirty="0" smtClean="0">
                <a:solidFill>
                  <a:schemeClr val="bg1"/>
                </a:solidFill>
              </a:rPr>
              <a:t>CAMERA’S TYPES</a:t>
            </a:r>
            <a:endParaRPr lang="en-US" b="1" dirty="0">
              <a:solidFill>
                <a:schemeClr val="bg1"/>
              </a:solidFill>
            </a:endParaRPr>
          </a:p>
        </p:txBody>
      </p:sp>
    </p:spTree>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291</TotalTime>
  <Words>1080</Words>
  <Application>Microsoft Macintosh PowerPoint</Application>
  <PresentationFormat>On-screen Show (4:3)</PresentationFormat>
  <Paragraphs>112</Paragraphs>
  <Slides>38</Slides>
  <Notes>0</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Spectrum</vt:lpstr>
      <vt:lpstr>FOTOGRAFI DASAR </vt:lpstr>
      <vt:lpstr>History Of Photography</vt:lpstr>
      <vt:lpstr>SEJARAH FOTOGRAFI</vt:lpstr>
      <vt:lpstr>TAHUN – TAHUN PENTING</vt:lpstr>
      <vt:lpstr>ERA FOTOGRAFI</vt:lpstr>
      <vt:lpstr>FOTOGRAFI PRAKTIS</vt:lpstr>
      <vt:lpstr>FOTOGRAFI DENGAN FILM</vt:lpstr>
      <vt:lpstr>FOTOGRAFI DIGITAL</vt:lpstr>
      <vt:lpstr>CAMERA’S TYPES</vt:lpstr>
      <vt:lpstr>RANGE FINDER</vt:lpstr>
      <vt:lpstr>Slide 11</vt:lpstr>
      <vt:lpstr>SINGLE LENS REFLEX (SLR)</vt:lpstr>
      <vt:lpstr>Slide 13</vt:lpstr>
      <vt:lpstr>TWINS LENS REFLEX</vt:lpstr>
      <vt:lpstr>Slide 15</vt:lpstr>
      <vt:lpstr>VIEW CAMERA</vt:lpstr>
      <vt:lpstr>Slide 17</vt:lpstr>
      <vt:lpstr>Slide 18</vt:lpstr>
      <vt:lpstr>Slide 19</vt:lpstr>
      <vt:lpstr>INTRODUCTION TO CAMERA LENS</vt:lpstr>
      <vt:lpstr>FIX LENS</vt:lpstr>
      <vt:lpstr>Slide 22</vt:lpstr>
      <vt:lpstr>ZOOM LENS</vt:lpstr>
      <vt:lpstr>Slide 24</vt:lpstr>
      <vt:lpstr>BASIC EXPOSURE</vt:lpstr>
      <vt:lpstr>APERTURE</vt:lpstr>
      <vt:lpstr>Slide 27</vt:lpstr>
      <vt:lpstr>SHUTTER SPEED</vt:lpstr>
      <vt:lpstr>Slide 29</vt:lpstr>
      <vt:lpstr>ISO / ASA</vt:lpstr>
      <vt:lpstr>Slide 31</vt:lpstr>
      <vt:lpstr>EXPOSURE</vt:lpstr>
      <vt:lpstr>Slide 33</vt:lpstr>
      <vt:lpstr>Teknis pencahayaan mempengaruhi hasil foto oleh cahaya yang merefleksikan objek melalui lensa ke film atau media simpan. Dari hasil pembakaran dengan proporsi pencahayaan yang tidak sempurna muncullah istilah under exposure dan over exposure, yaitu :</vt:lpstr>
      <vt:lpstr>Slide 35</vt:lpstr>
      <vt:lpstr>Slide 36</vt:lpstr>
      <vt:lpstr>Slide 37</vt:lpstr>
      <vt:lpstr>Tugas</vt:lpstr>
    </vt:vector>
  </TitlesOfParts>
  <Company>Trisakti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Photography</dc:title>
  <dc:creator>Azie Fauzi</dc:creator>
  <cp:lastModifiedBy>Fauzi Muhammad</cp:lastModifiedBy>
  <cp:revision>13</cp:revision>
  <dcterms:created xsi:type="dcterms:W3CDTF">2013-03-06T23:22:27Z</dcterms:created>
  <dcterms:modified xsi:type="dcterms:W3CDTF">2013-03-06T23:48:22Z</dcterms:modified>
</cp:coreProperties>
</file>