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0" r:id="rId10"/>
    <p:sldId id="271" r:id="rId11"/>
    <p:sldId id="279" r:id="rId12"/>
    <p:sldId id="264" r:id="rId13"/>
    <p:sldId id="265" r:id="rId14"/>
    <p:sldId id="266" r:id="rId15"/>
    <p:sldId id="267" r:id="rId16"/>
    <p:sldId id="268" r:id="rId17"/>
    <p:sldId id="269" r:id="rId18"/>
    <p:sldId id="272" r:id="rId19"/>
    <p:sldId id="273" r:id="rId20"/>
    <p:sldId id="284" r:id="rId21"/>
    <p:sldId id="274" r:id="rId22"/>
    <p:sldId id="285" r:id="rId23"/>
    <p:sldId id="275" r:id="rId24"/>
    <p:sldId id="280" r:id="rId25"/>
    <p:sldId id="276" r:id="rId26"/>
    <p:sldId id="281" r:id="rId27"/>
    <p:sldId id="283" r:id="rId28"/>
    <p:sldId id="277" r:id="rId29"/>
    <p:sldId id="282" r:id="rId30"/>
    <p:sldId id="300" r:id="rId31"/>
    <p:sldId id="278" r:id="rId32"/>
    <p:sldId id="299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301" r:id="rId47"/>
    <p:sldId id="302" r:id="rId48"/>
    <p:sldId id="303" r:id="rId49"/>
    <p:sldId id="304" r:id="rId50"/>
    <p:sldId id="305" r:id="rId51"/>
    <p:sldId id="306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710" autoAdjust="0"/>
  </p:normalViewPr>
  <p:slideViewPr>
    <p:cSldViewPr snapToGrid="0" snapToObjects="1">
      <p:cViewPr>
        <p:scale>
          <a:sx n="80" d="100"/>
          <a:sy n="80" d="100"/>
        </p:scale>
        <p:origin x="-166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F7C2E-8962-4341-AA81-0D94BFC9570F}" type="datetimeFigureOut">
              <a:rPr lang="en-US" smtClean="0"/>
              <a:pPr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48856-FC96-9943-BFD3-44FBCD4E2E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F7C2E-8962-4341-AA81-0D94BFC9570F}" type="datetimeFigureOut">
              <a:rPr lang="en-US" smtClean="0"/>
              <a:pPr/>
              <a:t>4/24/2018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48856-FC96-9943-BFD3-44FBCD4E2E2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F7C2E-8962-4341-AA81-0D94BFC9570F}" type="datetimeFigureOut">
              <a:rPr lang="en-US" smtClean="0"/>
              <a:pPr/>
              <a:t>4/24/2018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48856-FC96-9943-BFD3-44FBCD4E2E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3" y="4280647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F7C2E-8962-4341-AA81-0D94BFC9570F}" type="datetimeFigureOut">
              <a:rPr lang="en-US" smtClean="0"/>
              <a:pPr/>
              <a:t>4/24/2018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48856-FC96-9943-BFD3-44FBCD4E2E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F7C2E-8962-4341-AA81-0D94BFC9570F}" type="datetimeFigureOut">
              <a:rPr lang="en-US" smtClean="0"/>
              <a:pPr/>
              <a:t>4/24/2018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48856-FC96-9943-BFD3-44FBCD4E2E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4163" y="4267200"/>
            <a:ext cx="27432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14"/>
          <p:cNvGrpSpPr/>
          <p:nvPr/>
        </p:nvGrpSpPr>
        <p:grpSpPr>
          <a:xfrm>
            <a:off x="284163" y="461682"/>
            <a:ext cx="8576373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1013" y="4801575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F7C2E-8962-4341-AA81-0D94BFC9570F}" type="datetimeFigureOut">
              <a:rPr lang="en-US" smtClean="0"/>
              <a:pPr/>
              <a:t>4/24/2018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48856-FC96-9943-BFD3-44FBCD4E2E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F7C2E-8962-4341-AA81-0D94BFC9570F}" type="datetimeFigureOut">
              <a:rPr lang="en-US" smtClean="0"/>
              <a:pPr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48856-FC96-9943-BFD3-44FBCD4E2E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313882" y="2857535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F7C2E-8962-4341-AA81-0D94BFC9570F}" type="datetimeFigureOut">
              <a:rPr lang="en-US" smtClean="0"/>
              <a:pPr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48856-FC96-9943-BFD3-44FBCD4E2E2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5400000">
            <a:off x="4658724" y="3355723"/>
            <a:ext cx="5934456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F7C2E-8962-4341-AA81-0D94BFC9570F}" type="datetimeFigureOut">
              <a:rPr lang="en-US" smtClean="0"/>
              <a:pPr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48856-FC96-9943-BFD3-44FBCD4E2E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F7C2E-8962-4341-AA81-0D94BFC9570F}" type="datetimeFigureOut">
              <a:rPr lang="en-US" smtClean="0"/>
              <a:pPr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48856-FC96-9943-BFD3-44FBCD4E2E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grpSp>
        <p:nvGrpSpPr>
          <p:cNvPr id="7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7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F7C2E-8962-4341-AA81-0D94BFC9570F}" type="datetimeFigureOut">
              <a:rPr lang="en-US" smtClean="0"/>
              <a:pPr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48856-FC96-9943-BFD3-44FBCD4E2E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F7C2E-8962-4341-AA81-0D94BFC9570F}" type="datetimeFigureOut">
              <a:rPr lang="en-US" smtClean="0"/>
              <a:pPr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48856-FC96-9943-BFD3-44FBCD4E2E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F7C2E-8962-4341-AA81-0D94BFC9570F}" type="datetimeFigureOut">
              <a:rPr lang="en-US" smtClean="0"/>
              <a:pPr/>
              <a:t>4/24/2018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48856-FC96-9943-BFD3-44FBCD4E2E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ts val="32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ts val="3200"/>
              </a:lnSpc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F7C2E-8962-4341-AA81-0D94BFC9570F}" type="datetimeFigureOut">
              <a:rPr lang="en-US" smtClean="0"/>
              <a:pPr/>
              <a:t>4/24/2018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48856-FC96-9943-BFD3-44FBCD4E2E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F7C2E-8962-4341-AA81-0D94BFC9570F}" type="datetimeFigureOut">
              <a:rPr lang="en-US" smtClean="0"/>
              <a:pPr/>
              <a:t>4/24/2018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48856-FC96-9943-BFD3-44FBCD4E2E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F7C2E-8962-4341-AA81-0D94BFC9570F}" type="datetimeFigureOut">
              <a:rPr lang="en-US" smtClean="0"/>
              <a:pPr/>
              <a:t>4/24/2018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48856-FC96-9943-BFD3-44FBCD4E2E2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3" y="2133600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7B7F7C2E-8962-4341-AA81-0D94BFC9570F}" type="datetimeFigureOut">
              <a:rPr lang="en-US" smtClean="0"/>
              <a:pPr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59" y="16734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03C48856-FC96-9943-BFD3-44FBCD4E2E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r" defTabSz="914400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699204" y="677333"/>
            <a:ext cx="6062628" cy="84719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dirty="0" smtClean="0"/>
              <a:t>FOTOGRAFI DASAR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sz="2700" b="1" dirty="0">
              <a:solidFill>
                <a:srgbClr val="000090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292191" y="2286000"/>
            <a:ext cx="6917266" cy="1752600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FDIK - DESAIN PRODUK</a:t>
            </a:r>
            <a:endParaRPr lang="en-US" sz="2600" b="1" dirty="0" smtClean="0">
              <a:solidFill>
                <a:srgbClr val="800000"/>
              </a:solidFill>
            </a:endParaRPr>
          </a:p>
          <a:p>
            <a:pPr algn="ctr"/>
            <a:r>
              <a:rPr lang="en-US" sz="2600" b="1" dirty="0" smtClean="0">
                <a:solidFill>
                  <a:srgbClr val="800000"/>
                </a:solidFill>
              </a:rPr>
              <a:t>PERTEMUAN KE 2</a:t>
            </a:r>
          </a:p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Dosen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Pembimbing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 “Muhammad Fauzi. </a:t>
            </a:r>
            <a:r>
              <a:rPr lang="en-US" sz="2000" b="1" dirty="0" err="1" smtClean="0">
                <a:solidFill>
                  <a:schemeClr val="tx1"/>
                </a:solidFill>
              </a:rPr>
              <a:t>S.Des</a:t>
            </a:r>
            <a:r>
              <a:rPr lang="en-US" sz="2000" b="1" dirty="0" smtClean="0">
                <a:solidFill>
                  <a:schemeClr val="tx1"/>
                </a:solidFill>
              </a:rPr>
              <a:t>., </a:t>
            </a:r>
            <a:r>
              <a:rPr lang="en-US" sz="2000" b="1" dirty="0" err="1" smtClean="0">
                <a:solidFill>
                  <a:schemeClr val="tx1"/>
                </a:solidFill>
              </a:rPr>
              <a:t>M.Des</a:t>
            </a:r>
            <a:r>
              <a:rPr lang="en-US" sz="2000" b="1" dirty="0" smtClean="0">
                <a:solidFill>
                  <a:schemeClr val="tx1"/>
                </a:solidFill>
              </a:rPr>
              <a:t>”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2182" y="4767774"/>
            <a:ext cx="3902110" cy="98423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MW_335_NYC_part5_by_dejz0r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845" r="-7845"/>
          <a:stretch>
            <a:fillRect/>
          </a:stretch>
        </p:blipFill>
        <p:spPr>
          <a:xfrm>
            <a:off x="-759019" y="435630"/>
            <a:ext cx="10667628" cy="5866785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94" b="11786"/>
          <a:stretch>
            <a:fillRect/>
          </a:stretch>
        </p:blipFill>
        <p:spPr>
          <a:xfrm>
            <a:off x="0" y="1055421"/>
            <a:ext cx="9144000" cy="495166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BINGKAI BERDIRI TEGAK</a:t>
            </a:r>
            <a:br>
              <a:rPr lang="en-US" b="1" dirty="0" smtClean="0"/>
            </a:br>
            <a:r>
              <a:rPr lang="en-US" sz="3556" b="1" dirty="0" smtClean="0"/>
              <a:t>(PORTRAIT / VERTIKAL)</a:t>
            </a:r>
            <a:endParaRPr lang="en-US" sz="3556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936750"/>
            <a:ext cx="8574087" cy="3992563"/>
          </a:xfrm>
        </p:spPr>
        <p:txBody>
          <a:bodyPr>
            <a:normAutofit/>
          </a:bodyPr>
          <a:lstStyle/>
          <a:p>
            <a:r>
              <a:rPr lang="en-US" dirty="0" err="1" smtClean="0"/>
              <a:t>Perbandingan</a:t>
            </a:r>
            <a:r>
              <a:rPr lang="en-US" dirty="0" smtClean="0"/>
              <a:t> </a:t>
            </a:r>
            <a:r>
              <a:rPr lang="en-US" dirty="0" err="1" smtClean="0"/>
              <a:t>sisi</a:t>
            </a:r>
            <a:r>
              <a:rPr lang="en-US" dirty="0" smtClean="0"/>
              <a:t> </a:t>
            </a:r>
            <a:r>
              <a:rPr lang="en-US" dirty="0" err="1" smtClean="0"/>
              <a:t>tinggi</a:t>
            </a:r>
            <a:r>
              <a:rPr lang="en-US" dirty="0" smtClean="0"/>
              <a:t> yang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lebar</a:t>
            </a:r>
            <a:r>
              <a:rPr lang="en-US" dirty="0" smtClean="0"/>
              <a:t> </a:t>
            </a:r>
            <a:r>
              <a:rPr lang="en-US" dirty="0" err="1" smtClean="0"/>
              <a:t>dibandingkan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sisi</a:t>
            </a:r>
            <a:r>
              <a:rPr lang="en-US" dirty="0" smtClean="0"/>
              <a:t> </a:t>
            </a:r>
            <a:r>
              <a:rPr lang="en-US" dirty="0" err="1" smtClean="0"/>
              <a:t>panjangnya</a:t>
            </a:r>
            <a:r>
              <a:rPr lang="en-US" dirty="0" smtClean="0"/>
              <a:t>.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demikian</a:t>
            </a:r>
            <a:r>
              <a:rPr lang="en-US" dirty="0" smtClean="0"/>
              <a:t> </a:t>
            </a:r>
            <a:r>
              <a:rPr lang="en-US" dirty="0" err="1" smtClean="0"/>
              <a:t>secara</a:t>
            </a:r>
            <a:r>
              <a:rPr lang="en-US" dirty="0" smtClean="0"/>
              <a:t> </a:t>
            </a:r>
            <a:r>
              <a:rPr lang="en-US" dirty="0" err="1" smtClean="0"/>
              <a:t>dominan</a:t>
            </a:r>
            <a:r>
              <a:rPr lang="en-US" dirty="0" smtClean="0"/>
              <a:t> </a:t>
            </a:r>
            <a:r>
              <a:rPr lang="en-US" dirty="0" err="1" smtClean="0"/>
              <a:t>arah</a:t>
            </a:r>
            <a:r>
              <a:rPr lang="en-US" dirty="0" smtClean="0"/>
              <a:t> </a:t>
            </a:r>
            <a:r>
              <a:rPr lang="en-US" dirty="0" err="1" smtClean="0"/>
              <a:t>penglihatan</a:t>
            </a:r>
            <a:r>
              <a:rPr lang="en-US" dirty="0" smtClean="0"/>
              <a:t> </a:t>
            </a:r>
            <a:r>
              <a:rPr lang="en-US" dirty="0" err="1" smtClean="0"/>
              <a:t>seseorang</a:t>
            </a:r>
            <a:r>
              <a:rPr lang="en-US" dirty="0" smtClean="0"/>
              <a:t> </a:t>
            </a:r>
            <a:r>
              <a:rPr lang="en-US" dirty="0" err="1" smtClean="0"/>
              <a:t>cenderung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atas</a:t>
            </a:r>
            <a:r>
              <a:rPr lang="en-US" dirty="0" smtClean="0"/>
              <a:t> </a:t>
            </a:r>
            <a:r>
              <a:rPr lang="en-US" dirty="0" err="1" smtClean="0"/>
              <a:t>kebawah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sebaliknya</a:t>
            </a:r>
            <a:r>
              <a:rPr lang="en-US" dirty="0" smtClean="0"/>
              <a:t> (</a:t>
            </a:r>
            <a:r>
              <a:rPr lang="en-US" dirty="0" err="1" smtClean="0"/>
              <a:t>vertikal</a:t>
            </a:r>
            <a:r>
              <a:rPr lang="en-US" dirty="0" smtClean="0"/>
              <a:t>).</a:t>
            </a:r>
          </a:p>
          <a:p>
            <a:endParaRPr lang="en-US" dirty="0" smtClean="0"/>
          </a:p>
          <a:p>
            <a:r>
              <a:rPr lang="en-US" dirty="0" smtClean="0"/>
              <a:t>Framing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memberi</a:t>
            </a:r>
            <a:r>
              <a:rPr lang="en-US" dirty="0" smtClean="0"/>
              <a:t> </a:t>
            </a:r>
            <a:r>
              <a:rPr lang="en-US" dirty="0" err="1" smtClean="0"/>
              <a:t>kesan</a:t>
            </a:r>
            <a:r>
              <a:rPr lang="en-US" dirty="0" smtClean="0"/>
              <a:t> </a:t>
            </a:r>
            <a:r>
              <a:rPr lang="en-US" dirty="0" err="1" smtClean="0"/>
              <a:t>formil</a:t>
            </a:r>
            <a:r>
              <a:rPr lang="en-US" dirty="0" smtClean="0"/>
              <a:t>, </a:t>
            </a:r>
            <a:r>
              <a:rPr lang="en-US" dirty="0" err="1" smtClean="0"/>
              <a:t>sempit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tinggi</a:t>
            </a:r>
            <a:r>
              <a:rPr lang="en-US" dirty="0" smtClean="0"/>
              <a:t>. Dan framing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digunakan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pemotretan</a:t>
            </a:r>
            <a:r>
              <a:rPr lang="en-US" dirty="0" smtClean="0"/>
              <a:t> </a:t>
            </a:r>
            <a:r>
              <a:rPr lang="en-US" dirty="0" err="1" smtClean="0"/>
              <a:t>bangunan</a:t>
            </a:r>
            <a:r>
              <a:rPr lang="en-US" dirty="0" smtClean="0"/>
              <a:t> </a:t>
            </a:r>
            <a:r>
              <a:rPr lang="en-US" dirty="0" err="1" smtClean="0"/>
              <a:t>tinggi</a:t>
            </a:r>
            <a:r>
              <a:rPr lang="en-US" dirty="0" smtClean="0"/>
              <a:t>, </a:t>
            </a:r>
            <a:r>
              <a:rPr lang="en-US" dirty="0" err="1" smtClean="0"/>
              <a:t>patung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objek</a:t>
            </a:r>
            <a:r>
              <a:rPr lang="en-US" dirty="0" smtClean="0"/>
              <a:t> lain yang </a:t>
            </a:r>
            <a:r>
              <a:rPr lang="en-US" dirty="0" err="1" smtClean="0"/>
              <a:t>memberikan</a:t>
            </a:r>
            <a:r>
              <a:rPr lang="en-US" dirty="0" smtClean="0"/>
              <a:t> </a:t>
            </a:r>
            <a:r>
              <a:rPr lang="en-US" dirty="0" err="1" smtClean="0"/>
              <a:t>kesan</a:t>
            </a:r>
            <a:r>
              <a:rPr lang="en-US" dirty="0" smtClean="0"/>
              <a:t> </a:t>
            </a:r>
            <a:r>
              <a:rPr lang="en-US" dirty="0" err="1" smtClean="0"/>
              <a:t>tinggi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4822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28623" y="6112699"/>
            <a:ext cx="2540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Sendiri</a:t>
            </a:r>
            <a:r>
              <a:rPr lang="en-US" dirty="0" smtClean="0"/>
              <a:t>..</a:t>
            </a:r>
          </a:p>
          <a:p>
            <a:r>
              <a:rPr lang="en-US" dirty="0" smtClean="0"/>
              <a:t>Taken by Azie – 2010 -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4822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28623" y="6112699"/>
            <a:ext cx="2540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Kakak</a:t>
            </a:r>
            <a:r>
              <a:rPr lang="en-US" dirty="0" smtClean="0"/>
              <a:t> </a:t>
            </a:r>
            <a:r>
              <a:rPr lang="en-US" dirty="0" err="1" smtClean="0"/>
              <a:t>beradik</a:t>
            </a:r>
            <a:r>
              <a:rPr lang="en-US" dirty="0" smtClean="0"/>
              <a:t> </a:t>
            </a:r>
          </a:p>
          <a:p>
            <a:r>
              <a:rPr lang="en-US" dirty="0" smtClean="0"/>
              <a:t>Taken by Azie – 2010 -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64769" cy="68912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28623" y="6112699"/>
            <a:ext cx="2540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Pagi</a:t>
            </a:r>
            <a:r>
              <a:rPr lang="en-US" dirty="0" smtClean="0"/>
              <a:t> </a:t>
            </a:r>
            <a:r>
              <a:rPr lang="en-US" dirty="0" err="1" smtClean="0"/>
              <a:t>Sekali</a:t>
            </a:r>
            <a:r>
              <a:rPr lang="en-US" dirty="0" smtClean="0"/>
              <a:t>.. </a:t>
            </a:r>
          </a:p>
          <a:p>
            <a:r>
              <a:rPr lang="en-US" dirty="0" smtClean="0"/>
              <a:t>Taken by Azie – 2010 -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5df5022349fdc1863dc10f534e706cf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915287" cy="68827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8789" y="6297365"/>
            <a:ext cx="2540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Sumber</a:t>
            </a:r>
            <a:r>
              <a:rPr lang="en-US" dirty="0" smtClean="0"/>
              <a:t> : </a:t>
            </a:r>
            <a:r>
              <a:rPr lang="en-US" dirty="0" err="1" smtClean="0"/>
              <a:t>Ars</a:t>
            </a:r>
            <a:r>
              <a:rPr lang="en-US" dirty="0" smtClean="0"/>
              <a:t> </a:t>
            </a:r>
            <a:r>
              <a:rPr lang="en-US" dirty="0" err="1" smtClean="0"/>
              <a:t>Thanea</a:t>
            </a:r>
            <a:endParaRPr lang="en-US" dirty="0" smtClean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44e99c50b40e3860638085441472ae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402572" cy="68827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8789" y="6297365"/>
            <a:ext cx="2540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Sumber</a:t>
            </a:r>
            <a:r>
              <a:rPr lang="en-US" dirty="0" smtClean="0"/>
              <a:t> : </a:t>
            </a:r>
            <a:r>
              <a:rPr lang="en-US" dirty="0" err="1" smtClean="0"/>
              <a:t>Ars</a:t>
            </a:r>
            <a:r>
              <a:rPr lang="en-US" dirty="0" smtClean="0"/>
              <a:t> </a:t>
            </a:r>
            <a:r>
              <a:rPr lang="en-US" dirty="0" err="1" smtClean="0"/>
              <a:t>Thanea</a:t>
            </a:r>
            <a:endParaRPr lang="en-US" dirty="0" smtClean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SUDUT PEMOTRETAN  </a:t>
            </a:r>
            <a:br>
              <a:rPr lang="en-US" b="1" dirty="0" smtClean="0"/>
            </a:br>
            <a:r>
              <a:rPr lang="en-US" sz="3444" b="1" dirty="0" smtClean="0"/>
              <a:t>(ANGLE OF VIEW)</a:t>
            </a:r>
            <a:endParaRPr lang="en-US" sz="3444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915583"/>
            <a:ext cx="8574087" cy="3992563"/>
          </a:xfrm>
        </p:spPr>
        <p:txBody>
          <a:bodyPr>
            <a:noAutofit/>
          </a:bodyPr>
          <a:lstStyle/>
          <a:p>
            <a:pPr algn="just"/>
            <a:r>
              <a:rPr lang="en-US" sz="2100" dirty="0" err="1"/>
              <a:t>Dalam</a:t>
            </a:r>
            <a:r>
              <a:rPr lang="en-US" sz="2100" dirty="0"/>
              <a:t> </a:t>
            </a:r>
            <a:r>
              <a:rPr lang="en-US" sz="2100" dirty="0" err="1"/>
              <a:t>fotografi</a:t>
            </a:r>
            <a:r>
              <a:rPr lang="en-US" sz="2100" dirty="0"/>
              <a:t> agar </a:t>
            </a:r>
            <a:r>
              <a:rPr lang="en-US" sz="2100" dirty="0" err="1"/>
              <a:t>foto</a:t>
            </a:r>
            <a:r>
              <a:rPr lang="en-US" sz="2100" dirty="0"/>
              <a:t> yang </a:t>
            </a:r>
            <a:r>
              <a:rPr lang="en-US" sz="2100" dirty="0" err="1"/>
              <a:t>kita</a:t>
            </a:r>
            <a:r>
              <a:rPr lang="en-US" sz="2100" dirty="0"/>
              <a:t> </a:t>
            </a:r>
            <a:r>
              <a:rPr lang="en-US" sz="2100" dirty="0" err="1"/>
              <a:t>hasilkan</a:t>
            </a:r>
            <a:r>
              <a:rPr lang="en-US" sz="2100" dirty="0"/>
              <a:t> </a:t>
            </a:r>
            <a:r>
              <a:rPr lang="en-US" sz="2100" dirty="0" err="1"/>
              <a:t>memiliki</a:t>
            </a:r>
            <a:r>
              <a:rPr lang="en-US" sz="2100" dirty="0"/>
              <a:t> </a:t>
            </a:r>
            <a:r>
              <a:rPr lang="en-US" sz="2100" dirty="0" err="1"/>
              <a:t>nilai</a:t>
            </a:r>
            <a:r>
              <a:rPr lang="en-US" sz="2100" dirty="0"/>
              <a:t> </a:t>
            </a:r>
            <a:r>
              <a:rPr lang="en-US" sz="2100" dirty="0" err="1"/>
              <a:t>dan</a:t>
            </a:r>
            <a:r>
              <a:rPr lang="en-US" sz="2100" dirty="0"/>
              <a:t> </a:t>
            </a:r>
            <a:r>
              <a:rPr lang="en-US" sz="2100" dirty="0" err="1"/>
              <a:t>terkesan</a:t>
            </a:r>
            <a:r>
              <a:rPr lang="en-US" sz="2100" dirty="0"/>
              <a:t> </a:t>
            </a:r>
            <a:r>
              <a:rPr lang="en-US" sz="2100" dirty="0" err="1"/>
              <a:t>indah</a:t>
            </a:r>
            <a:r>
              <a:rPr lang="en-US" sz="2100" dirty="0"/>
              <a:t> </a:t>
            </a:r>
            <a:r>
              <a:rPr lang="en-US" sz="2100" dirty="0" err="1"/>
              <a:t>harus</a:t>
            </a:r>
            <a:r>
              <a:rPr lang="en-US" sz="2100" dirty="0"/>
              <a:t> </a:t>
            </a:r>
            <a:r>
              <a:rPr lang="en-US" sz="2100" dirty="0" err="1"/>
              <a:t>diperhatikan</a:t>
            </a:r>
            <a:r>
              <a:rPr lang="en-US" sz="2100" dirty="0"/>
              <a:t> </a:t>
            </a:r>
            <a:r>
              <a:rPr lang="en-US" sz="2100" dirty="0" err="1"/>
              <a:t>mengenai</a:t>
            </a:r>
            <a:r>
              <a:rPr lang="en-US" sz="2100" dirty="0"/>
              <a:t> </a:t>
            </a:r>
            <a:r>
              <a:rPr lang="en-US" sz="2100" dirty="0" err="1"/>
              <a:t>masalah</a:t>
            </a:r>
            <a:r>
              <a:rPr lang="en-US" sz="2100" dirty="0"/>
              <a:t> </a:t>
            </a:r>
            <a:r>
              <a:rPr lang="en-US" sz="2100" dirty="0" err="1"/>
              <a:t>penggunaan</a:t>
            </a:r>
            <a:r>
              <a:rPr lang="en-US" sz="2100" dirty="0"/>
              <a:t> </a:t>
            </a:r>
            <a:r>
              <a:rPr lang="en-US" sz="2100" dirty="0" err="1"/>
              <a:t>sudut</a:t>
            </a:r>
            <a:r>
              <a:rPr lang="en-US" sz="2100" dirty="0"/>
              <a:t> </a:t>
            </a:r>
            <a:r>
              <a:rPr lang="en-US" sz="2100" dirty="0" err="1"/>
              <a:t>pengambilan</a:t>
            </a:r>
            <a:r>
              <a:rPr lang="en-US" sz="2100" dirty="0"/>
              <a:t> </a:t>
            </a:r>
            <a:r>
              <a:rPr lang="en-US" sz="2100" dirty="0" err="1"/>
              <a:t>gambar</a:t>
            </a:r>
            <a:r>
              <a:rPr lang="en-US" sz="2100" dirty="0"/>
              <a:t> yang </a:t>
            </a:r>
            <a:r>
              <a:rPr lang="en-US" sz="2100" dirty="0" err="1"/>
              <a:t>baik</a:t>
            </a:r>
            <a:r>
              <a:rPr lang="en-US" sz="2100" dirty="0"/>
              <a:t>. </a:t>
            </a:r>
            <a:r>
              <a:rPr lang="en-US" sz="2100" dirty="0" err="1"/>
              <a:t>Dalam</a:t>
            </a:r>
            <a:r>
              <a:rPr lang="en-US" sz="2100" dirty="0"/>
              <a:t> </a:t>
            </a:r>
            <a:r>
              <a:rPr lang="en-US" sz="2100" dirty="0" err="1"/>
              <a:t>fotografi</a:t>
            </a:r>
            <a:r>
              <a:rPr lang="en-US" sz="2100" dirty="0"/>
              <a:t> </a:t>
            </a:r>
            <a:r>
              <a:rPr lang="en-US" sz="2100" dirty="0" err="1"/>
              <a:t>dikenal</a:t>
            </a:r>
            <a:r>
              <a:rPr lang="en-US" sz="2100" dirty="0" smtClean="0"/>
              <a:t> </a:t>
            </a:r>
            <a:r>
              <a:rPr lang="en-US" sz="2100" dirty="0" err="1" smtClean="0"/>
              <a:t>beberapa</a:t>
            </a:r>
            <a:r>
              <a:rPr lang="en-US" sz="2100" dirty="0" smtClean="0"/>
              <a:t> </a:t>
            </a:r>
            <a:r>
              <a:rPr lang="en-US" sz="2100" dirty="0" err="1"/>
              <a:t>sudut</a:t>
            </a:r>
            <a:r>
              <a:rPr lang="en-US" sz="2100" dirty="0"/>
              <a:t> </a:t>
            </a:r>
            <a:r>
              <a:rPr lang="en-US" sz="2100" dirty="0" err="1"/>
              <a:t>pengambilan</a:t>
            </a:r>
            <a:r>
              <a:rPr lang="en-US" sz="2100" dirty="0"/>
              <a:t> </a:t>
            </a:r>
            <a:r>
              <a:rPr lang="en-US" sz="2100" dirty="0" err="1"/>
              <a:t>gambar</a:t>
            </a:r>
            <a:r>
              <a:rPr lang="en-US" sz="2100" dirty="0"/>
              <a:t> yang </a:t>
            </a:r>
            <a:r>
              <a:rPr lang="en-US" sz="2100" dirty="0" err="1"/>
              <a:t>mendasar</a:t>
            </a:r>
            <a:r>
              <a:rPr lang="en-US" sz="2100" dirty="0"/>
              <a:t>, </a:t>
            </a:r>
            <a:r>
              <a:rPr lang="en-US" sz="2100" dirty="0" err="1"/>
              <a:t>yaitu</a:t>
            </a:r>
            <a:r>
              <a:rPr lang="en-US" sz="2100" dirty="0" smtClean="0"/>
              <a:t>:</a:t>
            </a:r>
          </a:p>
          <a:p>
            <a:pPr algn="just"/>
            <a:r>
              <a:rPr lang="en-US" sz="2100" dirty="0" smtClean="0"/>
              <a:t>1. Eye level viewing</a:t>
            </a:r>
          </a:p>
          <a:p>
            <a:pPr algn="just"/>
            <a:r>
              <a:rPr lang="en-US" sz="2100" dirty="0" smtClean="0"/>
              <a:t>2. Bird Eye</a:t>
            </a:r>
          </a:p>
          <a:p>
            <a:pPr algn="just"/>
            <a:r>
              <a:rPr lang="en-US" sz="2100" dirty="0" smtClean="0"/>
              <a:t>3. Low Angle</a:t>
            </a:r>
          </a:p>
          <a:p>
            <a:pPr algn="just"/>
            <a:r>
              <a:rPr lang="en-US" sz="2100" dirty="0" smtClean="0"/>
              <a:t>4. Frog Eye</a:t>
            </a:r>
          </a:p>
          <a:p>
            <a:pPr algn="just"/>
            <a:r>
              <a:rPr lang="en-US" sz="2100" dirty="0" smtClean="0"/>
              <a:t>5. Waist Level Viewing</a:t>
            </a:r>
          </a:p>
          <a:p>
            <a:pPr algn="just"/>
            <a:r>
              <a:rPr lang="en-US" sz="2100" dirty="0" smtClean="0"/>
              <a:t>6. High Handled Position</a:t>
            </a:r>
          </a:p>
          <a:p>
            <a:pPr algn="just"/>
            <a:endParaRPr lang="en-US" sz="21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600" b="1" dirty="0" smtClean="0"/>
              <a:t>EYE LEVEL VIEWING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>(</a:t>
            </a:r>
            <a:r>
              <a:rPr lang="en-US" sz="2600" dirty="0" err="1" smtClean="0"/>
              <a:t>Pemotretan</a:t>
            </a:r>
            <a:r>
              <a:rPr lang="en-US" sz="2600" dirty="0" smtClean="0"/>
              <a:t> </a:t>
            </a:r>
            <a:r>
              <a:rPr lang="en-US" sz="2600" dirty="0" err="1" smtClean="0"/>
              <a:t>Sebatas</a:t>
            </a:r>
            <a:r>
              <a:rPr lang="en-US" sz="2600" dirty="0" smtClean="0"/>
              <a:t> </a:t>
            </a:r>
            <a:r>
              <a:rPr lang="en-US" sz="2600" dirty="0" err="1" smtClean="0"/>
              <a:t>mata</a:t>
            </a:r>
            <a:r>
              <a:rPr lang="en-US" sz="2600" dirty="0" smtClean="0"/>
              <a:t> </a:t>
            </a:r>
            <a:r>
              <a:rPr lang="en-US" sz="2600" dirty="0" err="1" smtClean="0"/>
              <a:t>posisi</a:t>
            </a:r>
            <a:r>
              <a:rPr lang="en-US" sz="2600" dirty="0" smtClean="0"/>
              <a:t> </a:t>
            </a:r>
            <a:r>
              <a:rPr lang="en-US" sz="2600" dirty="0" err="1" smtClean="0"/>
              <a:t>berdiri</a:t>
            </a:r>
            <a:r>
              <a:rPr lang="en-US" sz="2600" dirty="0" smtClean="0"/>
              <a:t>)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6935" y="1799166"/>
            <a:ext cx="4754448" cy="475444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ercedes_CLK_63_AMG_by_dejz0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207462" y="6127750"/>
            <a:ext cx="6095288" cy="670313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BASIC COMPOSITION  TECHNIQUES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92" b="11754"/>
          <a:stretch>
            <a:fillRect/>
          </a:stretch>
        </p:blipFill>
        <p:spPr>
          <a:xfrm>
            <a:off x="0" y="345092"/>
            <a:ext cx="9144000" cy="502666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b="1" dirty="0" smtClean="0"/>
              <a:t>BIRD EYE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(</a:t>
            </a:r>
            <a:r>
              <a:rPr lang="en-US" sz="2800" dirty="0" err="1" smtClean="0"/>
              <a:t>Pemotretan</a:t>
            </a:r>
            <a:r>
              <a:rPr lang="en-US" sz="2800" dirty="0" smtClean="0"/>
              <a:t> </a:t>
            </a:r>
            <a:r>
              <a:rPr lang="en-US" sz="2800" dirty="0" err="1" smtClean="0"/>
              <a:t>dari</a:t>
            </a:r>
            <a:r>
              <a:rPr lang="en-US" sz="2800" dirty="0" smtClean="0"/>
              <a:t> </a:t>
            </a:r>
            <a:r>
              <a:rPr lang="en-US" sz="2800" dirty="0" err="1" smtClean="0"/>
              <a:t>atas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494" y="1844591"/>
            <a:ext cx="7758006" cy="487030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13848"/>
            <a:ext cx="9144000" cy="531099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600" b="1" dirty="0" smtClean="0"/>
              <a:t>LOW ANGLE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>(</a:t>
            </a:r>
            <a:r>
              <a:rPr lang="en-US" sz="2600" dirty="0" err="1" smtClean="0"/>
              <a:t>Pemotretan</a:t>
            </a:r>
            <a:r>
              <a:rPr lang="en-US" sz="2600" dirty="0" smtClean="0"/>
              <a:t> </a:t>
            </a:r>
            <a:r>
              <a:rPr lang="en-US" sz="2600" dirty="0" err="1" smtClean="0"/>
              <a:t>dilakukan</a:t>
            </a:r>
            <a:r>
              <a:rPr lang="en-US" sz="2600" dirty="0" smtClean="0"/>
              <a:t> </a:t>
            </a:r>
            <a:r>
              <a:rPr lang="en-US" sz="2600" dirty="0" err="1" smtClean="0"/>
              <a:t>dari</a:t>
            </a:r>
            <a:r>
              <a:rPr lang="en-US" sz="2600" dirty="0" smtClean="0"/>
              <a:t> </a:t>
            </a:r>
            <a:r>
              <a:rPr lang="en-US" sz="2600" dirty="0" err="1" smtClean="0"/>
              <a:t>bawah</a:t>
            </a:r>
            <a:r>
              <a:rPr lang="en-US" sz="2600" dirty="0" smtClean="0"/>
              <a:t>)</a:t>
            </a:r>
            <a:endParaRPr lang="en-US" sz="2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837"/>
          <a:stretch>
            <a:fillRect/>
          </a:stretch>
        </p:blipFill>
        <p:spPr>
          <a:xfrm>
            <a:off x="284163" y="1489190"/>
            <a:ext cx="8577754" cy="496664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458"/>
          <a:stretch>
            <a:fillRect/>
          </a:stretch>
        </p:blipFill>
        <p:spPr>
          <a:xfrm>
            <a:off x="0" y="435022"/>
            <a:ext cx="9144000" cy="531748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100" b="1" dirty="0" smtClean="0"/>
              <a:t>FROG EYE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(</a:t>
            </a:r>
            <a:r>
              <a:rPr lang="en-US" sz="2400" dirty="0" err="1" smtClean="0"/>
              <a:t>Pemotretan</a:t>
            </a:r>
            <a:r>
              <a:rPr lang="en-US" sz="2400" dirty="0" smtClean="0"/>
              <a:t>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</a:t>
            </a:r>
            <a:r>
              <a:rPr lang="en-US" sz="2400" dirty="0" err="1" smtClean="0"/>
              <a:t>pandangan</a:t>
            </a:r>
            <a:r>
              <a:rPr lang="en-US" sz="2400" dirty="0" smtClean="0"/>
              <a:t> </a:t>
            </a:r>
            <a:r>
              <a:rPr lang="en-US" sz="2400" dirty="0" err="1" smtClean="0"/>
              <a:t>sebatas</a:t>
            </a:r>
            <a:r>
              <a:rPr lang="en-US" sz="2400" dirty="0" smtClean="0"/>
              <a:t> </a:t>
            </a:r>
            <a:r>
              <a:rPr lang="en-US" sz="2400" dirty="0" err="1" smtClean="0"/>
              <a:t>mata</a:t>
            </a:r>
            <a:r>
              <a:rPr lang="en-US" sz="2400" dirty="0" smtClean="0"/>
              <a:t> </a:t>
            </a:r>
            <a:r>
              <a:rPr lang="en-US" sz="2400" dirty="0" err="1" smtClean="0"/>
              <a:t>katak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231"/>
          <a:stretch>
            <a:fillRect/>
          </a:stretch>
        </p:blipFill>
        <p:spPr>
          <a:xfrm>
            <a:off x="125202" y="1489190"/>
            <a:ext cx="8890000" cy="518321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521"/>
          <a:stretch>
            <a:fillRect/>
          </a:stretch>
        </p:blipFill>
        <p:spPr>
          <a:xfrm>
            <a:off x="0" y="274637"/>
            <a:ext cx="9144000" cy="525290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4" b="11368"/>
          <a:stretch>
            <a:fillRect/>
          </a:stretch>
        </p:blipFill>
        <p:spPr>
          <a:xfrm>
            <a:off x="0" y="400568"/>
            <a:ext cx="9144000" cy="550334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700" b="1" dirty="0" smtClean="0"/>
              <a:t>WAIST LEVEL VIEWING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(</a:t>
            </a:r>
            <a:r>
              <a:rPr lang="en-US" sz="2700" dirty="0" err="1" smtClean="0"/>
              <a:t>Pemotretan</a:t>
            </a:r>
            <a:r>
              <a:rPr lang="en-US" sz="2700" dirty="0" smtClean="0"/>
              <a:t> </a:t>
            </a:r>
            <a:r>
              <a:rPr lang="en-US" sz="2700" dirty="0" err="1" smtClean="0"/>
              <a:t>sebatas</a:t>
            </a:r>
            <a:r>
              <a:rPr lang="en-US" sz="2700" dirty="0" smtClean="0"/>
              <a:t> </a:t>
            </a:r>
            <a:r>
              <a:rPr lang="en-US" sz="2700" dirty="0" err="1"/>
              <a:t>p</a:t>
            </a:r>
            <a:r>
              <a:rPr lang="en-US" sz="2700" dirty="0" err="1" smtClean="0"/>
              <a:t>inggang</a:t>
            </a:r>
            <a:r>
              <a:rPr lang="en-US" sz="2700" dirty="0" smtClean="0"/>
              <a:t>)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392"/>
          <a:stretch>
            <a:fillRect/>
          </a:stretch>
        </p:blipFill>
        <p:spPr>
          <a:xfrm>
            <a:off x="125202" y="1524966"/>
            <a:ext cx="8890000" cy="517366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632"/>
          <a:stretch>
            <a:fillRect/>
          </a:stretch>
        </p:blipFill>
        <p:spPr>
          <a:xfrm>
            <a:off x="0" y="334422"/>
            <a:ext cx="9144000" cy="53676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COMPOSITION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4866"/>
            <a:ext cx="8229600" cy="3015238"/>
          </a:xfrm>
        </p:spPr>
        <p:txBody>
          <a:bodyPr/>
          <a:lstStyle/>
          <a:p>
            <a:pPr algn="just"/>
            <a:r>
              <a:rPr lang="en-US" sz="2400" dirty="0" err="1"/>
              <a:t>Menurut</a:t>
            </a:r>
            <a:r>
              <a:rPr lang="en-US" sz="2400" dirty="0"/>
              <a:t> </a:t>
            </a:r>
            <a:r>
              <a:rPr lang="en-US" sz="2400" dirty="0" err="1"/>
              <a:t>kamus</a:t>
            </a:r>
            <a:r>
              <a:rPr lang="en-US" sz="2400" dirty="0"/>
              <a:t> </a:t>
            </a:r>
            <a:r>
              <a:rPr lang="en-US" sz="2400" dirty="0" err="1"/>
              <a:t>bahasa</a:t>
            </a:r>
            <a:r>
              <a:rPr lang="en-US" sz="2400" dirty="0"/>
              <a:t>, </a:t>
            </a:r>
            <a:r>
              <a:rPr lang="en-US" sz="2400" dirty="0" err="1"/>
              <a:t>komposisi</a:t>
            </a:r>
            <a:r>
              <a:rPr lang="en-US" sz="2400" dirty="0"/>
              <a:t> (</a:t>
            </a:r>
            <a:r>
              <a:rPr lang="en-US" sz="2400" i="1" dirty="0"/>
              <a:t>composition</a:t>
            </a:r>
            <a:r>
              <a:rPr lang="en-US" sz="2400" dirty="0"/>
              <a:t>) </a:t>
            </a:r>
            <a:r>
              <a:rPr lang="en-US" sz="2400" dirty="0" err="1"/>
              <a:t>berarti</a:t>
            </a:r>
            <a:r>
              <a:rPr lang="en-US" sz="2400" dirty="0"/>
              <a:t> </a:t>
            </a:r>
            <a:r>
              <a:rPr lang="en-US" sz="2400" dirty="0" err="1"/>
              <a:t>sebuah</a:t>
            </a:r>
            <a:r>
              <a:rPr lang="en-US" sz="2400" dirty="0"/>
              <a:t> </a:t>
            </a:r>
            <a:r>
              <a:rPr lang="en-US" sz="2400" dirty="0" err="1"/>
              <a:t>proses</a:t>
            </a:r>
            <a:r>
              <a:rPr lang="en-US" sz="2400" dirty="0"/>
              <a:t> </a:t>
            </a:r>
            <a:r>
              <a:rPr lang="en-US" sz="2400" dirty="0" err="1"/>
              <a:t>penggabungan</a:t>
            </a:r>
            <a:r>
              <a:rPr lang="en-US" sz="2400" dirty="0"/>
              <a:t> </a:t>
            </a:r>
            <a:r>
              <a:rPr lang="en-US" sz="2400" dirty="0" err="1"/>
              <a:t>beberapa</a:t>
            </a:r>
            <a:r>
              <a:rPr lang="en-US" sz="2400" dirty="0"/>
              <a:t> </a:t>
            </a:r>
            <a:r>
              <a:rPr lang="en-US" sz="2400" dirty="0" err="1"/>
              <a:t>elemen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</a:t>
            </a:r>
            <a:r>
              <a:rPr lang="en-US" sz="2400" dirty="0" err="1"/>
              <a:t>satu</a:t>
            </a:r>
            <a:r>
              <a:rPr lang="en-US" sz="2400" dirty="0"/>
              <a:t> </a:t>
            </a:r>
            <a:r>
              <a:rPr lang="en-US" sz="2400" dirty="0" err="1"/>
              <a:t>kesatuan</a:t>
            </a:r>
            <a:r>
              <a:rPr lang="en-US" sz="2400" dirty="0"/>
              <a:t> yang </a:t>
            </a:r>
            <a:r>
              <a:rPr lang="en-US" sz="2400" dirty="0" err="1"/>
              <a:t>utuh</a:t>
            </a:r>
            <a:r>
              <a:rPr lang="en-US" sz="2400" dirty="0"/>
              <a:t>.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ilmu</a:t>
            </a:r>
            <a:r>
              <a:rPr lang="en-US" sz="2400" dirty="0"/>
              <a:t> </a:t>
            </a:r>
            <a:r>
              <a:rPr lang="en-US" sz="2400" dirty="0" err="1"/>
              <a:t>dasar</a:t>
            </a:r>
            <a:r>
              <a:rPr lang="en-US" sz="2400" dirty="0"/>
              <a:t> </a:t>
            </a:r>
            <a:r>
              <a:rPr lang="en-US" sz="2400" dirty="0" err="1"/>
              <a:t>fotografi</a:t>
            </a:r>
            <a:r>
              <a:rPr lang="en-US" sz="2400" dirty="0"/>
              <a:t>, </a:t>
            </a:r>
            <a:r>
              <a:rPr lang="en-US" sz="2400" dirty="0" err="1"/>
              <a:t>komposisi</a:t>
            </a:r>
            <a:r>
              <a:rPr lang="en-US" sz="2400" dirty="0"/>
              <a:t> </a:t>
            </a:r>
            <a:r>
              <a:rPr lang="en-US" sz="2400" dirty="0" err="1"/>
              <a:t>merupakan</a:t>
            </a:r>
            <a:r>
              <a:rPr lang="en-US" sz="2400" dirty="0"/>
              <a:t> </a:t>
            </a:r>
            <a:r>
              <a:rPr lang="en-US" sz="2400" dirty="0" err="1"/>
              <a:t>sebuah</a:t>
            </a:r>
            <a:r>
              <a:rPr lang="en-US" sz="2400" dirty="0"/>
              <a:t> </a:t>
            </a:r>
            <a:r>
              <a:rPr lang="en-US" sz="2400" dirty="0" err="1"/>
              <a:t>proses</a:t>
            </a:r>
            <a:r>
              <a:rPr lang="en-US" sz="2400" dirty="0"/>
              <a:t> yang </a:t>
            </a:r>
            <a:r>
              <a:rPr lang="en-US" sz="2400" dirty="0" err="1"/>
              <a:t>sangat</a:t>
            </a:r>
            <a:r>
              <a:rPr lang="en-US" sz="2400" dirty="0"/>
              <a:t> vital </a:t>
            </a:r>
            <a:r>
              <a:rPr lang="en-US" sz="2400" dirty="0" err="1"/>
              <a:t>karena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komposisi</a:t>
            </a:r>
            <a:r>
              <a:rPr lang="en-US" sz="2400" dirty="0"/>
              <a:t> </a:t>
            </a:r>
            <a:r>
              <a:rPr lang="en-US" sz="2400" dirty="0" err="1"/>
              <a:t>itulah</a:t>
            </a:r>
            <a:r>
              <a:rPr lang="en-US" sz="2400" dirty="0"/>
              <a:t> </a:t>
            </a:r>
            <a:r>
              <a:rPr lang="en-US" sz="2400" dirty="0" err="1"/>
              <a:t>sebuah</a:t>
            </a:r>
            <a:r>
              <a:rPr lang="en-US" sz="2400" dirty="0"/>
              <a:t> </a:t>
            </a:r>
            <a:r>
              <a:rPr lang="en-US" sz="2400" dirty="0" err="1"/>
              <a:t>foto</a:t>
            </a:r>
            <a:r>
              <a:rPr lang="en-US" sz="2400" dirty="0"/>
              <a:t> </a:t>
            </a:r>
            <a:r>
              <a:rPr lang="en-US" sz="2400" dirty="0" err="1"/>
              <a:t>bisa</a:t>
            </a:r>
            <a:r>
              <a:rPr lang="en-US" sz="2400" dirty="0"/>
              <a:t> </a:t>
            </a:r>
            <a:r>
              <a:rPr lang="en-US" sz="2400" dirty="0" err="1"/>
              <a:t>bercerita</a:t>
            </a:r>
            <a:r>
              <a:rPr lang="en-US" sz="2400" dirty="0"/>
              <a:t>. Dari </a:t>
            </a:r>
            <a:r>
              <a:rPr lang="en-US" sz="2400" dirty="0" err="1"/>
              <a:t>komposisi</a:t>
            </a:r>
            <a:r>
              <a:rPr lang="en-US" sz="2400" dirty="0"/>
              <a:t> pula </a:t>
            </a:r>
            <a:r>
              <a:rPr lang="en-US" sz="2400" dirty="0" err="1"/>
              <a:t>sebuah</a:t>
            </a:r>
            <a:r>
              <a:rPr lang="en-US" sz="2400" dirty="0"/>
              <a:t> </a:t>
            </a:r>
            <a:r>
              <a:rPr lang="en-US" sz="2400" dirty="0" err="1"/>
              <a:t>foto</a:t>
            </a:r>
            <a:r>
              <a:rPr lang="en-US" sz="2400" dirty="0"/>
              <a:t> </a:t>
            </a:r>
            <a:r>
              <a:rPr lang="en-US" sz="2400" dirty="0" err="1"/>
              <a:t>terlihat</a:t>
            </a:r>
            <a:r>
              <a:rPr lang="en-US" sz="2400" dirty="0"/>
              <a:t> </a:t>
            </a:r>
            <a:r>
              <a:rPr lang="en-US" sz="2400" dirty="0" err="1"/>
              <a:t>indah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enak</a:t>
            </a:r>
            <a:r>
              <a:rPr lang="en-US" sz="2400" dirty="0"/>
              <a:t> </a:t>
            </a:r>
            <a:r>
              <a:rPr lang="en-US" sz="2400" dirty="0" err="1"/>
              <a:t>dipandang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dinikmati</a:t>
            </a:r>
            <a:r>
              <a:rPr lang="en-US" sz="2400" dirty="0" smtClean="0"/>
              <a:t>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98" b="12221"/>
          <a:stretch>
            <a:fillRect/>
          </a:stretch>
        </p:blipFill>
        <p:spPr>
          <a:xfrm>
            <a:off x="0" y="462972"/>
            <a:ext cx="9144000" cy="493722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300" b="1" dirty="0" smtClean="0"/>
              <a:t>HIGH HANDLED POSITION</a:t>
            </a: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>(</a:t>
            </a:r>
            <a:r>
              <a:rPr lang="en-US" sz="2300" dirty="0" err="1" smtClean="0"/>
              <a:t>Pemotretan</a:t>
            </a:r>
            <a:r>
              <a:rPr lang="en-US" sz="2300" dirty="0" smtClean="0"/>
              <a:t> </a:t>
            </a:r>
            <a:r>
              <a:rPr lang="en-US" sz="2300" dirty="0" err="1" smtClean="0"/>
              <a:t>dengan</a:t>
            </a:r>
            <a:r>
              <a:rPr lang="en-US" sz="2300" dirty="0" smtClean="0"/>
              <a:t> </a:t>
            </a:r>
            <a:r>
              <a:rPr lang="en-US" sz="2300" dirty="0" err="1" smtClean="0"/>
              <a:t>cara</a:t>
            </a:r>
            <a:r>
              <a:rPr lang="en-US" sz="2300" dirty="0" smtClean="0"/>
              <a:t> </a:t>
            </a:r>
            <a:r>
              <a:rPr lang="en-US" sz="2300" dirty="0" err="1" smtClean="0"/>
              <a:t>mengangkat</a:t>
            </a:r>
            <a:r>
              <a:rPr lang="en-US" sz="2300" dirty="0" smtClean="0"/>
              <a:t> </a:t>
            </a:r>
            <a:r>
              <a:rPr lang="en-US" sz="2300" dirty="0" err="1" smtClean="0"/>
              <a:t>kamera</a:t>
            </a:r>
            <a:r>
              <a:rPr lang="en-US" sz="2300" dirty="0" smtClean="0"/>
              <a:t> </a:t>
            </a:r>
            <a:r>
              <a:rPr lang="en-US" sz="2300" dirty="0" err="1" smtClean="0"/>
              <a:t>tinggi-tinggi</a:t>
            </a:r>
            <a:r>
              <a:rPr lang="en-US" sz="2300" dirty="0" smtClean="0"/>
              <a:t> </a:t>
            </a:r>
            <a:r>
              <a:rPr lang="en-US" sz="2300" dirty="0" err="1" smtClean="0"/>
              <a:t>dengan</a:t>
            </a:r>
            <a:r>
              <a:rPr lang="en-US" sz="2300" dirty="0" smtClean="0"/>
              <a:t> </a:t>
            </a:r>
            <a:r>
              <a:rPr lang="en-US" sz="2300" dirty="0" err="1" smtClean="0"/>
              <a:t>kedua</a:t>
            </a:r>
            <a:r>
              <a:rPr lang="en-US" sz="2300" dirty="0" smtClean="0"/>
              <a:t> </a:t>
            </a:r>
            <a:r>
              <a:rPr lang="en-US" sz="2300" dirty="0" err="1" smtClean="0"/>
              <a:t>tangan</a:t>
            </a:r>
            <a:r>
              <a:rPr lang="en-US" sz="2300" dirty="0" smtClean="0"/>
              <a:t> </a:t>
            </a:r>
            <a:r>
              <a:rPr lang="en-US" sz="2300" dirty="0" err="1" smtClean="0"/>
              <a:t>dan</a:t>
            </a:r>
            <a:r>
              <a:rPr lang="en-US" sz="2300" dirty="0" smtClean="0"/>
              <a:t> </a:t>
            </a:r>
            <a:r>
              <a:rPr lang="en-US" sz="2300" dirty="0" err="1" smtClean="0"/>
              <a:t>tanpa</a:t>
            </a:r>
            <a:r>
              <a:rPr lang="en-US" sz="2300" dirty="0" smtClean="0"/>
              <a:t> </a:t>
            </a:r>
            <a:r>
              <a:rPr lang="en-US" sz="2300" dirty="0" err="1" smtClean="0"/>
              <a:t>membidik</a:t>
            </a:r>
            <a:r>
              <a:rPr lang="en-US" sz="2300" dirty="0" smtClean="0"/>
              <a:t>)</a:t>
            </a:r>
            <a:endParaRPr lang="en-US" sz="2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968"/>
          <a:stretch>
            <a:fillRect/>
          </a:stretch>
        </p:blipFill>
        <p:spPr>
          <a:xfrm>
            <a:off x="164570" y="1600200"/>
            <a:ext cx="8890000" cy="52578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25" b="12343"/>
          <a:stretch>
            <a:fillRect/>
          </a:stretch>
        </p:blipFill>
        <p:spPr>
          <a:xfrm>
            <a:off x="0" y="437233"/>
            <a:ext cx="9144000" cy="4946367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BALANCING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2133600"/>
            <a:ext cx="8574087" cy="3992563"/>
          </a:xfrm>
        </p:spPr>
        <p:txBody>
          <a:bodyPr/>
          <a:lstStyle/>
          <a:p>
            <a:pPr algn="just"/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fotografi</a:t>
            </a:r>
            <a:r>
              <a:rPr lang="en-US" dirty="0"/>
              <a:t> balance </a:t>
            </a:r>
            <a:r>
              <a:rPr lang="en-US" dirty="0" err="1"/>
              <a:t>berarti</a:t>
            </a:r>
            <a:r>
              <a:rPr lang="en-US" dirty="0"/>
              <a:t> </a:t>
            </a:r>
            <a:r>
              <a:rPr lang="en-US" dirty="0" err="1"/>
              <a:t>mengisi</a:t>
            </a:r>
            <a:r>
              <a:rPr lang="en-US" dirty="0"/>
              <a:t> frame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porsi</a:t>
            </a:r>
            <a:r>
              <a:rPr lang="en-US" dirty="0"/>
              <a:t> yang </a:t>
            </a:r>
            <a:r>
              <a:rPr lang="en-US" dirty="0" err="1"/>
              <a:t>kurang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seimbang</a:t>
            </a:r>
            <a:r>
              <a:rPr lang="en-US" dirty="0"/>
              <a:t>,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elemen</a:t>
            </a:r>
            <a:r>
              <a:rPr lang="en-US" dirty="0"/>
              <a:t> object, </a:t>
            </a:r>
            <a:r>
              <a:rPr lang="en-US" dirty="0" err="1"/>
              <a:t>warna</a:t>
            </a:r>
            <a:r>
              <a:rPr lang="en-US" dirty="0"/>
              <a:t> </a:t>
            </a:r>
            <a:r>
              <a:rPr lang="en-US" dirty="0" err="1"/>
              <a:t>ataupun</a:t>
            </a:r>
            <a:r>
              <a:rPr lang="en-US" dirty="0"/>
              <a:t> contrast. </a:t>
            </a:r>
            <a:r>
              <a:rPr lang="en-US" dirty="0" err="1"/>
              <a:t>Sebuah</a:t>
            </a:r>
            <a:r>
              <a:rPr lang="en-US" dirty="0"/>
              <a:t> </a:t>
            </a:r>
            <a:r>
              <a:rPr lang="en-US" dirty="0" err="1"/>
              <a:t>foto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komposisi</a:t>
            </a:r>
            <a:r>
              <a:rPr lang="en-US" dirty="0"/>
              <a:t> yang balance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terasa</a:t>
            </a:r>
            <a:r>
              <a:rPr lang="en-US" dirty="0"/>
              <a:t> </a:t>
            </a:r>
            <a:r>
              <a:rPr lang="en-US" dirty="0" err="1"/>
              <a:t>saat</a:t>
            </a:r>
            <a:r>
              <a:rPr lang="en-US" dirty="0"/>
              <a:t> kali </a:t>
            </a:r>
            <a:r>
              <a:rPr lang="en-US" dirty="0" err="1"/>
              <a:t>pertama</a:t>
            </a:r>
            <a:r>
              <a:rPr lang="en-US" dirty="0"/>
              <a:t> </a:t>
            </a:r>
            <a:r>
              <a:rPr lang="en-US" dirty="0" err="1"/>
              <a:t>dilihat</a:t>
            </a:r>
            <a:r>
              <a:rPr lang="en-US" dirty="0"/>
              <a:t> </a:t>
            </a:r>
            <a:r>
              <a:rPr lang="en-US" dirty="0" err="1"/>
              <a:t>begitu</a:t>
            </a:r>
            <a:r>
              <a:rPr lang="en-US" dirty="0"/>
              <a:t> </a:t>
            </a:r>
            <a:r>
              <a:rPr lang="en-US" dirty="0" err="1"/>
              <a:t>juga</a:t>
            </a:r>
            <a:r>
              <a:rPr lang="en-US" dirty="0"/>
              <a:t> </a:t>
            </a:r>
            <a:r>
              <a:rPr lang="en-US" dirty="0" err="1"/>
              <a:t>sebaliknya</a:t>
            </a:r>
            <a:r>
              <a:rPr lang="en-US" dirty="0"/>
              <a:t>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26" t="6203" r="4188" b="12221"/>
          <a:stretch>
            <a:fillRect/>
          </a:stretch>
        </p:blipFill>
        <p:spPr>
          <a:xfrm>
            <a:off x="3132667" y="3297335"/>
            <a:ext cx="6011333" cy="3560665"/>
          </a:xfrm>
          <a:prstGeom prst="rect">
            <a:avLst/>
          </a:prstGeom>
        </p:spPr>
      </p:pic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689693" cy="3297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945"/>
          <a:stretch>
            <a:fillRect/>
          </a:stretch>
        </p:blipFill>
        <p:spPr>
          <a:xfrm>
            <a:off x="0" y="364753"/>
            <a:ext cx="9144000" cy="534866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44" b="12385"/>
          <a:stretch>
            <a:fillRect/>
          </a:stretch>
        </p:blipFill>
        <p:spPr>
          <a:xfrm>
            <a:off x="-1" y="739739"/>
            <a:ext cx="9144001" cy="544967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30" b="12439"/>
          <a:stretch>
            <a:fillRect/>
          </a:stretch>
        </p:blipFill>
        <p:spPr>
          <a:xfrm>
            <a:off x="0" y="446568"/>
            <a:ext cx="9144000" cy="484305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smtClean="0"/>
              <a:t>RULES OF THIRD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873250"/>
            <a:ext cx="8574087" cy="3992563"/>
          </a:xfrm>
        </p:spPr>
        <p:txBody>
          <a:bodyPr>
            <a:normAutofit/>
          </a:bodyPr>
          <a:lstStyle/>
          <a:p>
            <a:pPr algn="just"/>
            <a:r>
              <a:rPr lang="en-US" sz="2600" dirty="0"/>
              <a:t>Rule of Third </a:t>
            </a:r>
            <a:r>
              <a:rPr lang="en-US" sz="2600" dirty="0" err="1"/>
              <a:t>merupakan</a:t>
            </a:r>
            <a:r>
              <a:rPr lang="en-US" sz="2600" dirty="0"/>
              <a:t> </a:t>
            </a:r>
            <a:r>
              <a:rPr lang="en-US" sz="2600" dirty="0" err="1"/>
              <a:t>pengembangan</a:t>
            </a:r>
            <a:r>
              <a:rPr lang="en-US" sz="2600" dirty="0"/>
              <a:t> </a:t>
            </a:r>
            <a:r>
              <a:rPr lang="en-US" sz="2600" dirty="0" err="1"/>
              <a:t>dari</a:t>
            </a:r>
            <a:r>
              <a:rPr lang="en-US" sz="2600" dirty="0"/>
              <a:t> </a:t>
            </a:r>
            <a:r>
              <a:rPr lang="en-US" sz="2600" dirty="0" err="1"/>
              <a:t>simetri</a:t>
            </a:r>
            <a:r>
              <a:rPr lang="en-US" sz="2600" dirty="0"/>
              <a:t> Golden Ratio yang </a:t>
            </a:r>
            <a:r>
              <a:rPr lang="en-US" sz="2600" dirty="0" err="1"/>
              <a:t>telah</a:t>
            </a:r>
            <a:r>
              <a:rPr lang="en-US" sz="2600" dirty="0"/>
              <a:t> lama </a:t>
            </a:r>
            <a:r>
              <a:rPr lang="en-US" sz="2600" dirty="0" err="1"/>
              <a:t>dikenal</a:t>
            </a:r>
            <a:r>
              <a:rPr lang="en-US" sz="2600" dirty="0"/>
              <a:t> </a:t>
            </a:r>
            <a:r>
              <a:rPr lang="en-US" sz="2600" dirty="0" err="1"/>
              <a:t>dalam</a:t>
            </a:r>
            <a:r>
              <a:rPr lang="en-US" sz="2600" dirty="0"/>
              <a:t> </a:t>
            </a:r>
            <a:r>
              <a:rPr lang="en-US" sz="2600" dirty="0" err="1"/>
              <a:t>seni</a:t>
            </a:r>
            <a:r>
              <a:rPr lang="en-US" sz="2600" dirty="0"/>
              <a:t> </a:t>
            </a:r>
            <a:r>
              <a:rPr lang="en-US" sz="2600" dirty="0" err="1"/>
              <a:t>lukis</a:t>
            </a:r>
            <a:r>
              <a:rPr lang="en-US" sz="2600" dirty="0"/>
              <a:t>. </a:t>
            </a:r>
            <a:r>
              <a:rPr lang="en-US" sz="2600" dirty="0" err="1"/>
              <a:t>Dalam</a:t>
            </a:r>
            <a:r>
              <a:rPr lang="en-US" sz="2600" dirty="0"/>
              <a:t> </a:t>
            </a:r>
            <a:r>
              <a:rPr lang="en-US" sz="2600" i="1" dirty="0"/>
              <a:t>Rule of Third frame </a:t>
            </a:r>
            <a:r>
              <a:rPr lang="en-US" sz="2600" i="1" dirty="0" err="1"/>
              <a:t>gambar</a:t>
            </a:r>
            <a:r>
              <a:rPr lang="en-US" sz="2600" i="1" dirty="0"/>
              <a:t> </a:t>
            </a:r>
            <a:r>
              <a:rPr lang="en-US" sz="2600" i="1" dirty="0" err="1"/>
              <a:t>dibagi</a:t>
            </a:r>
            <a:r>
              <a:rPr lang="en-US" sz="2600" i="1" dirty="0"/>
              <a:t> </a:t>
            </a:r>
            <a:r>
              <a:rPr lang="en-US" sz="2600" i="1" dirty="0" err="1"/>
              <a:t>menjadi</a:t>
            </a:r>
            <a:r>
              <a:rPr lang="en-US" sz="2600" i="1" dirty="0"/>
              <a:t> 3 </a:t>
            </a:r>
            <a:r>
              <a:rPr lang="en-US" sz="2600" i="1" dirty="0" err="1"/>
              <a:t>bagian</a:t>
            </a:r>
            <a:r>
              <a:rPr lang="en-US" sz="2600" i="1" dirty="0"/>
              <a:t> </a:t>
            </a:r>
            <a:r>
              <a:rPr lang="en-US" sz="2600" i="1" dirty="0" err="1"/>
              <a:t>vertikal</a:t>
            </a:r>
            <a:r>
              <a:rPr lang="en-US" sz="2600" i="1" dirty="0"/>
              <a:t> </a:t>
            </a:r>
            <a:r>
              <a:rPr lang="en-US" sz="2600" i="1" dirty="0" err="1"/>
              <a:t>dan</a:t>
            </a:r>
            <a:r>
              <a:rPr lang="en-US" sz="2600" i="1" dirty="0"/>
              <a:t> 3 </a:t>
            </a:r>
            <a:r>
              <a:rPr lang="en-US" sz="2600" i="1" dirty="0" err="1"/>
              <a:t>bagian</a:t>
            </a:r>
            <a:r>
              <a:rPr lang="en-US" sz="2600" i="1" dirty="0"/>
              <a:t> </a:t>
            </a:r>
            <a:r>
              <a:rPr lang="en-US" sz="2600" i="1" dirty="0" err="1"/>
              <a:t>horisontal</a:t>
            </a:r>
            <a:r>
              <a:rPr lang="en-US" sz="2600" i="1" dirty="0"/>
              <a:t>.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936" y="3600618"/>
            <a:ext cx="5448145" cy="309863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13039"/>
            <a:ext cx="9144000" cy="616524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rot="5400000">
            <a:off x="-370568" y="3393229"/>
            <a:ext cx="6858000" cy="715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2795182" y="3393229"/>
            <a:ext cx="6858000" cy="715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0" y="2196156"/>
            <a:ext cx="9144000" cy="2620319"/>
            <a:chOff x="0" y="2196156"/>
            <a:chExt cx="9144000" cy="2620319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2379169"/>
              <a:ext cx="9144000" cy="357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4615230"/>
              <a:ext cx="9144000" cy="357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2888522" y="2209225"/>
              <a:ext cx="348770" cy="3309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014026" y="4485538"/>
              <a:ext cx="348770" cy="3309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6085568" y="2196156"/>
              <a:ext cx="348770" cy="3309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88522" y="4449761"/>
              <a:ext cx="348770" cy="3309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6546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err="1" smtClean="0"/>
              <a:t>Berikut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ini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beberapa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hal</a:t>
            </a:r>
            <a:r>
              <a:rPr lang="en-US" sz="2800" b="1" dirty="0" smtClean="0"/>
              <a:t> yang </a:t>
            </a:r>
            <a:r>
              <a:rPr lang="en-US" sz="2800" b="1" dirty="0" err="1" smtClean="0"/>
              <a:t>harus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kita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perhatikan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ketika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menyusun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komposisi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foto</a:t>
            </a:r>
            <a:r>
              <a:rPr lang="en-US" sz="2800" b="1" dirty="0" smtClean="0"/>
              <a:t> :</a:t>
            </a:r>
            <a:br>
              <a:rPr lang="en-US" sz="2800" b="1" dirty="0" smtClean="0"/>
            </a:b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73571"/>
            <a:ext cx="8229600" cy="2645623"/>
          </a:xfrm>
        </p:spPr>
        <p:txBody>
          <a:bodyPr/>
          <a:lstStyle/>
          <a:p>
            <a:r>
              <a:rPr lang="en-US" dirty="0" smtClean="0"/>
              <a:t>Framing</a:t>
            </a:r>
          </a:p>
          <a:p>
            <a:r>
              <a:rPr lang="en-US" dirty="0" err="1" smtClean="0"/>
              <a:t>Sudut</a:t>
            </a:r>
            <a:r>
              <a:rPr lang="en-US" dirty="0" smtClean="0"/>
              <a:t> </a:t>
            </a:r>
            <a:r>
              <a:rPr lang="en-US" dirty="0" err="1" smtClean="0"/>
              <a:t>Pemotretan</a:t>
            </a:r>
            <a:r>
              <a:rPr lang="en-US" dirty="0" smtClean="0"/>
              <a:t> (</a:t>
            </a:r>
            <a:r>
              <a:rPr lang="en-US" i="1" dirty="0" smtClean="0"/>
              <a:t>Angle of View</a:t>
            </a:r>
            <a:r>
              <a:rPr lang="en-US" dirty="0" smtClean="0"/>
              <a:t>)</a:t>
            </a:r>
          </a:p>
          <a:p>
            <a:r>
              <a:rPr lang="en-US" dirty="0" smtClean="0"/>
              <a:t>Balancing</a:t>
            </a:r>
          </a:p>
          <a:p>
            <a:r>
              <a:rPr lang="en-US" dirty="0" smtClean="0"/>
              <a:t>Rules of Third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13039"/>
            <a:ext cx="9144000" cy="6165243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64726" cy="68580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rot="5400000">
            <a:off x="-370568" y="3393229"/>
            <a:ext cx="6858000" cy="715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2795182" y="3393229"/>
            <a:ext cx="6858000" cy="715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0" y="2196156"/>
            <a:ext cx="9144000" cy="2620319"/>
            <a:chOff x="0" y="2196156"/>
            <a:chExt cx="9144000" cy="2620319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2379169"/>
              <a:ext cx="9144000" cy="357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4615230"/>
              <a:ext cx="9144000" cy="357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2888522" y="2209225"/>
              <a:ext cx="348770" cy="3309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014026" y="4485538"/>
              <a:ext cx="348770" cy="3309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085568" y="2196156"/>
              <a:ext cx="348770" cy="3309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888522" y="4449761"/>
              <a:ext cx="348770" cy="3309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6472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9227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rot="5400000">
            <a:off x="-370568" y="3393229"/>
            <a:ext cx="6858000" cy="715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2795182" y="3393229"/>
            <a:ext cx="6858000" cy="715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0" y="2196156"/>
            <a:ext cx="9144000" cy="2620319"/>
            <a:chOff x="0" y="2196156"/>
            <a:chExt cx="9144000" cy="2620319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2379169"/>
              <a:ext cx="9144000" cy="357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4615230"/>
              <a:ext cx="9144000" cy="357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2888522" y="2209225"/>
              <a:ext cx="348770" cy="3309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014026" y="4485538"/>
              <a:ext cx="348770" cy="3309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085568" y="2196156"/>
              <a:ext cx="348770" cy="3309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888522" y="4449761"/>
              <a:ext cx="348770" cy="3309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9227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arrera_GT___midnight_race_by_dejz0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rot="5400000">
            <a:off x="-370568" y="3393229"/>
            <a:ext cx="6858000" cy="715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2795182" y="3393229"/>
            <a:ext cx="6858000" cy="715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0" y="2196156"/>
            <a:ext cx="9144000" cy="2620319"/>
            <a:chOff x="0" y="2196156"/>
            <a:chExt cx="9144000" cy="2620319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2379169"/>
              <a:ext cx="9144000" cy="357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4615230"/>
              <a:ext cx="9144000" cy="357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2888522" y="2209225"/>
              <a:ext cx="348770" cy="3309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014026" y="4485538"/>
              <a:ext cx="348770" cy="3309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085568" y="2196156"/>
              <a:ext cx="348770" cy="3309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888522" y="4449761"/>
              <a:ext cx="348770" cy="3309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rera_GT___midnight_race_by_dejz0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MW_335_NYC_part5_by_dejz0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rot="5400000">
            <a:off x="-370568" y="3393229"/>
            <a:ext cx="6858000" cy="715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2795182" y="3393229"/>
            <a:ext cx="6858000" cy="715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0" y="2196156"/>
            <a:ext cx="9144000" cy="2620319"/>
            <a:chOff x="0" y="2196156"/>
            <a:chExt cx="9144000" cy="2620319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2379169"/>
              <a:ext cx="9144000" cy="357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4615230"/>
              <a:ext cx="9144000" cy="357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2888522" y="2209225"/>
              <a:ext cx="348770" cy="3309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014026" y="4485538"/>
              <a:ext cx="348770" cy="3309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085568" y="2196156"/>
              <a:ext cx="348770" cy="3309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888522" y="4449761"/>
              <a:ext cx="348770" cy="3309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MW_335_NYC_part5_by_dejz0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ors_in_space_by_graphictravelling-d33ff6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05586"/>
            <a:ext cx="9144001" cy="537527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rot="5400000">
            <a:off x="-370568" y="3393229"/>
            <a:ext cx="6858000" cy="715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2795182" y="3393229"/>
            <a:ext cx="6858000" cy="715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0" y="2196156"/>
            <a:ext cx="9144000" cy="2620319"/>
            <a:chOff x="0" y="2196156"/>
            <a:chExt cx="9144000" cy="2620319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2379169"/>
              <a:ext cx="9144000" cy="357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4615230"/>
              <a:ext cx="9144000" cy="357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2888522" y="2209225"/>
              <a:ext cx="348770" cy="3309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014026" y="4485538"/>
              <a:ext cx="348770" cy="3309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085568" y="2196156"/>
              <a:ext cx="348770" cy="3309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888522" y="4449761"/>
              <a:ext cx="348770" cy="3309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/>
              <a:t>FRAMING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947333"/>
            <a:ext cx="8362420" cy="3992563"/>
          </a:xfrm>
        </p:spPr>
        <p:txBody>
          <a:bodyPr>
            <a:normAutofit/>
          </a:bodyPr>
          <a:lstStyle/>
          <a:p>
            <a:pPr algn="just"/>
            <a:r>
              <a:rPr lang="en-US" dirty="0" err="1" smtClean="0"/>
              <a:t>Bingkai</a:t>
            </a:r>
            <a:r>
              <a:rPr lang="en-US" dirty="0" smtClean="0"/>
              <a:t> (</a:t>
            </a:r>
            <a:r>
              <a:rPr lang="en-US" i="1" dirty="0" smtClean="0"/>
              <a:t>Frame</a:t>
            </a:r>
            <a:r>
              <a:rPr lang="en-US" dirty="0" smtClean="0"/>
              <a:t>)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batas</a:t>
            </a:r>
            <a:r>
              <a:rPr lang="en-US" dirty="0" smtClean="0"/>
              <a:t> </a:t>
            </a:r>
            <a:r>
              <a:rPr lang="en-US" dirty="0" err="1" smtClean="0"/>
              <a:t>tepi</a:t>
            </a:r>
            <a:r>
              <a:rPr lang="en-US" dirty="0" smtClean="0"/>
              <a:t> </a:t>
            </a:r>
            <a:r>
              <a:rPr lang="en-US" dirty="0" err="1" smtClean="0"/>
              <a:t>sebuah</a:t>
            </a:r>
            <a:r>
              <a:rPr lang="en-US" dirty="0" smtClean="0"/>
              <a:t> </a:t>
            </a:r>
            <a:r>
              <a:rPr lang="en-US" dirty="0" err="1" smtClean="0"/>
              <a:t>foto</a:t>
            </a:r>
            <a:r>
              <a:rPr lang="en-US" dirty="0" smtClean="0"/>
              <a:t>,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berbentuk</a:t>
            </a:r>
            <a:r>
              <a:rPr lang="en-US" dirty="0" smtClean="0"/>
              <a:t> </a:t>
            </a:r>
            <a:r>
              <a:rPr lang="en-US" dirty="0" err="1" smtClean="0"/>
              <a:t>mendatar</a:t>
            </a:r>
            <a:r>
              <a:rPr lang="en-US" dirty="0" smtClean="0"/>
              <a:t> (</a:t>
            </a:r>
            <a:r>
              <a:rPr lang="en-US" i="1" dirty="0" smtClean="0"/>
              <a:t>Landscape</a:t>
            </a:r>
            <a:r>
              <a:rPr lang="en-US" dirty="0" smtClean="0"/>
              <a:t>)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berdiri</a:t>
            </a:r>
            <a:r>
              <a:rPr lang="en-US" dirty="0" smtClean="0"/>
              <a:t> </a:t>
            </a:r>
            <a:r>
              <a:rPr lang="en-US" dirty="0" err="1" smtClean="0"/>
              <a:t>tegak</a:t>
            </a:r>
            <a:r>
              <a:rPr lang="en-US" dirty="0" smtClean="0"/>
              <a:t> (</a:t>
            </a:r>
            <a:r>
              <a:rPr lang="en-US" i="1" dirty="0" smtClean="0"/>
              <a:t>Portrait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pPr algn="just"/>
            <a:r>
              <a:rPr lang="en-US" dirty="0" err="1" smtClean="0"/>
              <a:t>Pemilihan</a:t>
            </a:r>
            <a:r>
              <a:rPr lang="en-US" dirty="0" smtClean="0"/>
              <a:t> format </a:t>
            </a:r>
            <a:r>
              <a:rPr lang="en-US" dirty="0" err="1" smtClean="0"/>
              <a:t>bingkai</a:t>
            </a:r>
            <a:r>
              <a:rPr lang="en-US" dirty="0" smtClean="0"/>
              <a:t> </a:t>
            </a:r>
            <a:r>
              <a:rPr lang="en-US" dirty="0" err="1" smtClean="0"/>
              <a:t>memainkan</a:t>
            </a:r>
            <a:r>
              <a:rPr lang="en-US" dirty="0" smtClean="0"/>
              <a:t> </a:t>
            </a:r>
            <a:r>
              <a:rPr lang="en-US" dirty="0" err="1" smtClean="0"/>
              <a:t>peranan</a:t>
            </a:r>
            <a:r>
              <a:rPr lang="en-US" dirty="0" smtClean="0"/>
              <a:t> </a:t>
            </a:r>
            <a:r>
              <a:rPr lang="en-US" dirty="0" err="1" smtClean="0"/>
              <a:t>penting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membuat</a:t>
            </a:r>
            <a:r>
              <a:rPr lang="en-US" dirty="0" smtClean="0"/>
              <a:t> </a:t>
            </a:r>
            <a:r>
              <a:rPr lang="en-US" dirty="0" err="1" smtClean="0"/>
              <a:t>komposisi</a:t>
            </a:r>
            <a:r>
              <a:rPr lang="en-US" dirty="0" smtClean="0"/>
              <a:t> yang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baik</a:t>
            </a:r>
            <a:r>
              <a:rPr lang="en-US" dirty="0" smtClean="0"/>
              <a:t> </a:t>
            </a:r>
            <a:r>
              <a:rPr lang="en-US" dirty="0" err="1" smtClean="0"/>
              <a:t>karena</a:t>
            </a:r>
            <a:r>
              <a:rPr lang="en-US" dirty="0" smtClean="0"/>
              <a:t> </a:t>
            </a:r>
            <a:r>
              <a:rPr lang="en-US" dirty="0" err="1" smtClean="0"/>
              <a:t>bingkai</a:t>
            </a:r>
            <a:r>
              <a:rPr lang="en-US" dirty="0" smtClean="0"/>
              <a:t> (</a:t>
            </a:r>
            <a:r>
              <a:rPr lang="en-US" i="1" dirty="0" smtClean="0"/>
              <a:t>frame</a:t>
            </a:r>
            <a:r>
              <a:rPr lang="en-US" dirty="0" smtClean="0"/>
              <a:t>) </a:t>
            </a:r>
            <a:r>
              <a:rPr lang="en-US" dirty="0" err="1" smtClean="0"/>
              <a:t>mempengaruhi</a:t>
            </a:r>
            <a:r>
              <a:rPr lang="en-US" dirty="0" smtClean="0"/>
              <a:t> </a:t>
            </a:r>
            <a:r>
              <a:rPr lang="en-US" dirty="0" err="1" smtClean="0"/>
              <a:t>arah</a:t>
            </a:r>
            <a:r>
              <a:rPr lang="en-US" dirty="0" smtClean="0"/>
              <a:t> </a:t>
            </a:r>
            <a:r>
              <a:rPr lang="en-US" dirty="0" err="1" smtClean="0"/>
              <a:t>penglihatan</a:t>
            </a:r>
            <a:r>
              <a:rPr lang="en-US" dirty="0" smtClean="0"/>
              <a:t> </a:t>
            </a:r>
            <a:r>
              <a:rPr lang="en-US" dirty="0" err="1" smtClean="0"/>
              <a:t>seseorang</a:t>
            </a:r>
            <a:r>
              <a:rPr lang="en-US" dirty="0" smtClean="0"/>
              <a:t> </a:t>
            </a:r>
            <a:r>
              <a:rPr lang="en-US" dirty="0" err="1" smtClean="0"/>
              <a:t>sehingga</a:t>
            </a:r>
            <a:r>
              <a:rPr lang="en-US" dirty="0" smtClean="0"/>
              <a:t> </a:t>
            </a:r>
            <a:r>
              <a:rPr lang="en-US" dirty="0" err="1" smtClean="0"/>
              <a:t>memberikan</a:t>
            </a:r>
            <a:r>
              <a:rPr lang="en-US" dirty="0" smtClean="0"/>
              <a:t> </a:t>
            </a:r>
            <a:r>
              <a:rPr lang="en-US" dirty="0" err="1" smtClean="0"/>
              <a:t>kesan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ors_in_space_by_graphictravelling-d33ff6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05586"/>
            <a:ext cx="9144001" cy="537527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/>
              <a:t>Tugas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667" y="2133600"/>
            <a:ext cx="8392583" cy="3992563"/>
          </a:xfrm>
        </p:spPr>
        <p:txBody>
          <a:bodyPr/>
          <a:lstStyle/>
          <a:p>
            <a:r>
              <a:rPr lang="en-US" dirty="0" err="1" smtClean="0"/>
              <a:t>Cari</a:t>
            </a:r>
            <a:r>
              <a:rPr lang="en-US" dirty="0" smtClean="0"/>
              <a:t> </a:t>
            </a:r>
            <a:r>
              <a:rPr lang="en-US" dirty="0" err="1" smtClean="0"/>
              <a:t>masing-masing</a:t>
            </a:r>
            <a:r>
              <a:rPr lang="en-US" dirty="0" smtClean="0"/>
              <a:t> </a:t>
            </a:r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komposisi</a:t>
            </a:r>
            <a:r>
              <a:rPr lang="en-US" dirty="0" smtClean="0"/>
              <a:t> yang </a:t>
            </a:r>
            <a:r>
              <a:rPr lang="en-US" dirty="0" err="1" smtClean="0"/>
              <a:t>memiliki</a:t>
            </a:r>
            <a:r>
              <a:rPr lang="en-US" dirty="0" smtClean="0"/>
              <a:t> </a:t>
            </a:r>
            <a:r>
              <a:rPr lang="en-US" dirty="0" err="1" smtClean="0"/>
              <a:t>tema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bawah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:</a:t>
            </a:r>
          </a:p>
          <a:p>
            <a:r>
              <a:rPr lang="en-US" dirty="0" smtClean="0"/>
              <a:t>Framing</a:t>
            </a:r>
          </a:p>
          <a:p>
            <a:r>
              <a:rPr lang="en-US" dirty="0" smtClean="0"/>
              <a:t>(Angle of View) – </a:t>
            </a:r>
            <a:r>
              <a:rPr lang="en-US" dirty="0" err="1" smtClean="0"/>
              <a:t>Pilih</a:t>
            </a:r>
            <a:r>
              <a:rPr lang="en-US" dirty="0" smtClean="0"/>
              <a:t> </a:t>
            </a:r>
            <a:r>
              <a:rPr lang="en-US" dirty="0" err="1" smtClean="0"/>
              <a:t>salah</a:t>
            </a:r>
            <a:r>
              <a:rPr lang="en-US" dirty="0" smtClean="0"/>
              <a:t> </a:t>
            </a:r>
            <a:r>
              <a:rPr lang="en-US" dirty="0" err="1" smtClean="0"/>
              <a:t>satu</a:t>
            </a:r>
            <a:endParaRPr lang="en-US" dirty="0" smtClean="0"/>
          </a:p>
          <a:p>
            <a:r>
              <a:rPr lang="en-US" dirty="0" smtClean="0"/>
              <a:t>Balancing</a:t>
            </a:r>
          </a:p>
          <a:p>
            <a:r>
              <a:rPr lang="en-US" dirty="0" smtClean="0"/>
              <a:t>Rules of Third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BINGKAI MENDATAR </a:t>
            </a:r>
            <a:br>
              <a:rPr lang="en-US" b="1" dirty="0" smtClean="0"/>
            </a:br>
            <a:r>
              <a:rPr lang="en-US" sz="2889" b="1" dirty="0" smtClean="0"/>
              <a:t>(LANDSCAPE / HORIZONTAL )</a:t>
            </a:r>
            <a:endParaRPr lang="en-US" sz="2889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1729"/>
            <a:ext cx="8229600" cy="4525963"/>
          </a:xfrm>
        </p:spPr>
        <p:txBody>
          <a:bodyPr/>
          <a:lstStyle/>
          <a:p>
            <a:r>
              <a:rPr lang="en-US" dirty="0" smtClean="0"/>
              <a:t>Framing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memberi</a:t>
            </a:r>
            <a:r>
              <a:rPr lang="en-US" dirty="0" smtClean="0"/>
              <a:t> </a:t>
            </a:r>
            <a:r>
              <a:rPr lang="en-US" dirty="0" err="1" smtClean="0"/>
              <a:t>kesan</a:t>
            </a:r>
            <a:r>
              <a:rPr lang="en-US" dirty="0" smtClean="0"/>
              <a:t> </a:t>
            </a:r>
            <a:r>
              <a:rPr lang="en-US" dirty="0" err="1" smtClean="0"/>
              <a:t>lebar</a:t>
            </a:r>
            <a:r>
              <a:rPr lang="en-US" dirty="0" smtClean="0"/>
              <a:t>, </a:t>
            </a:r>
            <a:r>
              <a:rPr lang="en-US" dirty="0" err="1" smtClean="0"/>
              <a:t>harmoni</a:t>
            </a:r>
            <a:r>
              <a:rPr lang="en-US" dirty="0" smtClean="0"/>
              <a:t>, </a:t>
            </a:r>
            <a:r>
              <a:rPr lang="en-US" dirty="0" err="1" smtClean="0"/>
              <a:t>keteraturan</a:t>
            </a:r>
            <a:r>
              <a:rPr lang="en-US" dirty="0" smtClean="0"/>
              <a:t>, </a:t>
            </a:r>
            <a:r>
              <a:rPr lang="en-US" dirty="0" err="1" smtClean="0"/>
              <a:t>kedamaian</a:t>
            </a:r>
            <a:r>
              <a:rPr lang="en-US" dirty="0" smtClean="0"/>
              <a:t>, </a:t>
            </a:r>
            <a:r>
              <a:rPr lang="en-US" dirty="0" err="1" smtClean="0"/>
              <a:t>kestabilan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santai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Framing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baik</a:t>
            </a:r>
            <a:r>
              <a:rPr lang="en-US" dirty="0" smtClean="0"/>
              <a:t> </a:t>
            </a:r>
            <a:r>
              <a:rPr lang="en-US" dirty="0" err="1" smtClean="0"/>
              <a:t>digunakan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pemotretan</a:t>
            </a:r>
            <a:r>
              <a:rPr lang="en-US" dirty="0" smtClean="0"/>
              <a:t> </a:t>
            </a:r>
            <a:r>
              <a:rPr lang="en-US" dirty="0" err="1" smtClean="0"/>
              <a:t>pemandangan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kelompok</a:t>
            </a:r>
            <a:r>
              <a:rPr lang="en-US" dirty="0" smtClean="0"/>
              <a:t> </a:t>
            </a:r>
            <a:r>
              <a:rPr lang="en-US" dirty="0" err="1" smtClean="0"/>
              <a:t>orang</a:t>
            </a:r>
            <a:r>
              <a:rPr lang="en-US" dirty="0" smtClean="0"/>
              <a:t> </a:t>
            </a:r>
            <a:r>
              <a:rPr lang="en-US" dirty="0" err="1" smtClean="0"/>
              <a:t>banyak</a:t>
            </a:r>
            <a:r>
              <a:rPr lang="en-US" dirty="0" smtClean="0"/>
              <a:t>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31137_414245289000_746789000_4442847_2844239_n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76" r="-2476"/>
          <a:stretch>
            <a:fillRect/>
          </a:stretch>
        </p:blipFill>
        <p:spPr>
          <a:xfrm>
            <a:off x="-235554" y="386031"/>
            <a:ext cx="9604292" cy="5281991"/>
          </a:xfrm>
        </p:spPr>
      </p:pic>
      <p:sp>
        <p:nvSpPr>
          <p:cNvPr id="5" name="TextBox 4"/>
          <p:cNvSpPr txBox="1"/>
          <p:nvPr/>
        </p:nvSpPr>
        <p:spPr>
          <a:xfrm>
            <a:off x="5629993" y="6112699"/>
            <a:ext cx="3738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Kabut</a:t>
            </a:r>
            <a:r>
              <a:rPr lang="en-US" dirty="0" smtClean="0"/>
              <a:t> </a:t>
            </a:r>
            <a:r>
              <a:rPr lang="en-US" dirty="0" err="1" smtClean="0"/>
              <a:t>Pagi</a:t>
            </a:r>
            <a:r>
              <a:rPr lang="en-US" dirty="0" smtClean="0"/>
              <a:t>, </a:t>
            </a:r>
          </a:p>
          <a:p>
            <a:r>
              <a:rPr lang="en-US" dirty="0" smtClean="0"/>
              <a:t>Taken by Azie – 2009 -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5394"/>
            <a:ext cx="9144000" cy="574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28623" y="6112699"/>
            <a:ext cx="2540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Ombak</a:t>
            </a:r>
            <a:r>
              <a:rPr lang="en-US" dirty="0" smtClean="0"/>
              <a:t> &amp; </a:t>
            </a:r>
            <a:r>
              <a:rPr lang="en-US" dirty="0" err="1" smtClean="0"/>
              <a:t>Pantai</a:t>
            </a:r>
            <a:endParaRPr lang="en-US" dirty="0" smtClean="0"/>
          </a:p>
          <a:p>
            <a:r>
              <a:rPr lang="en-US" dirty="0" smtClean="0"/>
              <a:t>Taken by Azie – 2009 -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350z_racing_by_dejz0r-d36qhru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7383"/>
            <a:ext cx="9144000" cy="54887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pectrum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Spectrum">
      <a:majorFont>
        <a:latin typeface="Corbel"/>
        <a:ea typeface=""/>
        <a:cs typeface=""/>
        <a:font script="Jpan" typeface="ＭＳ ゴシック"/>
      </a:majorFont>
      <a:minorFont>
        <a:latin typeface="Calibri"/>
        <a:ea typeface=""/>
        <a:cs typeface=""/>
        <a:font script="Jpan" typeface="ＭＳ ゴシック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Spectrum.thmx</Template>
  <TotalTime>167</TotalTime>
  <Words>473</Words>
  <Application>Microsoft Office PowerPoint</Application>
  <PresentationFormat>On-screen Show (4:3)</PresentationFormat>
  <Paragraphs>61</Paragraphs>
  <Slides>51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Spectrum</vt:lpstr>
      <vt:lpstr>FOTOGRAFI DASAR </vt:lpstr>
      <vt:lpstr>BASIC COMPOSITION  TECHNIQUES</vt:lpstr>
      <vt:lpstr>COMPOSITION</vt:lpstr>
      <vt:lpstr>Berikut ini beberapa hal yang harus kita perhatikan ketika menyusun komposisi foto : </vt:lpstr>
      <vt:lpstr>FRAMING</vt:lpstr>
      <vt:lpstr>BINGKAI MENDATAR  (LANDSCAPE / HORIZONTAL 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BINGKAI BERDIRI TEGAK (PORTRAIT / VERTIKAL)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SUDUT PEMOTRETAN   (ANGLE OF VIEW)</vt:lpstr>
      <vt:lpstr>EYE LEVEL VIEWING (Pemotretan Sebatas mata posisi berdiri)</vt:lpstr>
      <vt:lpstr>PowerPoint Presentation</vt:lpstr>
      <vt:lpstr>BIRD EYE (Pemotretan dari atas)</vt:lpstr>
      <vt:lpstr>PowerPoint Presentation</vt:lpstr>
      <vt:lpstr>LOW ANGLE (Pemotretan dilakukan dari bawah)</vt:lpstr>
      <vt:lpstr>PowerPoint Presentation</vt:lpstr>
      <vt:lpstr>FROG EYE (Pemotretan dengan pandangan sebatas mata katak)</vt:lpstr>
      <vt:lpstr>PowerPoint Presentation</vt:lpstr>
      <vt:lpstr>PowerPoint Presentation</vt:lpstr>
      <vt:lpstr>WAIST LEVEL VIEWING (Pemotretan sebatas pinggang)</vt:lpstr>
      <vt:lpstr>PowerPoint Presentation</vt:lpstr>
      <vt:lpstr>PowerPoint Presentation</vt:lpstr>
      <vt:lpstr>HIGH HANDLED POSITION (Pemotretan dengan cara mengangkat kamera tinggi-tinggi dengan kedua tangan dan tanpa membidik)</vt:lpstr>
      <vt:lpstr>PowerPoint Presentation</vt:lpstr>
      <vt:lpstr>BALANCING</vt:lpstr>
      <vt:lpstr>PowerPoint Presentation</vt:lpstr>
      <vt:lpstr>PowerPoint Presentation</vt:lpstr>
      <vt:lpstr>PowerPoint Presentation</vt:lpstr>
      <vt:lpstr>PowerPoint Presentation</vt:lpstr>
      <vt:lpstr>RULES OF THIRD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Tugas</vt:lpstr>
    </vt:vector>
  </TitlesOfParts>
  <Company>Trisakti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Azie Fauzi</dc:creator>
  <cp:lastModifiedBy>Staff</cp:lastModifiedBy>
  <cp:revision>7</cp:revision>
  <dcterms:created xsi:type="dcterms:W3CDTF">2013-03-06T23:22:33Z</dcterms:created>
  <dcterms:modified xsi:type="dcterms:W3CDTF">2018-04-24T09:33:54Z</dcterms:modified>
</cp:coreProperties>
</file>