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9" r:id="rId2"/>
    <p:sldId id="266" r:id="rId3"/>
    <p:sldId id="268" r:id="rId4"/>
    <p:sldId id="269" r:id="rId5"/>
    <p:sldId id="270" r:id="rId6"/>
    <p:sldId id="271" r:id="rId7"/>
    <p:sldId id="275" r:id="rId8"/>
    <p:sldId id="27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58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9C3E872-E212-42F6-99FD-8EFAC641559F}" type="datetimeFigureOut">
              <a:rPr lang="en-US" smtClean="0"/>
              <a:pPr/>
              <a:t>12/3/2012</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24AAEB05-EA1D-40E7-8C07-141D09C343B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C3E872-E212-42F6-99FD-8EFAC641559F}"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AEB05-EA1D-40E7-8C07-141D09C343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9C3E872-E212-42F6-99FD-8EFAC641559F}" type="datetimeFigureOut">
              <a:rPr lang="en-US" smtClean="0"/>
              <a:pPr/>
              <a:t>12/3/2012</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24AAEB05-EA1D-40E7-8C07-141D09C343B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C3E872-E212-42F6-99FD-8EFAC641559F}" type="datetimeFigureOut">
              <a:rPr lang="en-US" smtClean="0"/>
              <a:pPr/>
              <a:t>12/3/2012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24AAEB05-EA1D-40E7-8C07-141D09C343BC}"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9C3E872-E212-42F6-99FD-8EFAC641559F}" type="datetimeFigureOut">
              <a:rPr lang="en-US" smtClean="0"/>
              <a:pPr/>
              <a:t>12/3/2012</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4AAEB05-EA1D-40E7-8C07-141D09C343BC}"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9C3E872-E212-42F6-99FD-8EFAC641559F}" type="datetimeFigureOut">
              <a:rPr lang="en-US" smtClean="0"/>
              <a:pPr/>
              <a:t>12/3/2012</a:t>
            </a:fld>
            <a:endParaRPr lang="en-US"/>
          </a:p>
        </p:txBody>
      </p:sp>
      <p:sp>
        <p:nvSpPr>
          <p:cNvPr id="10" name="Slide Number Placeholder 9"/>
          <p:cNvSpPr>
            <a:spLocks noGrp="1"/>
          </p:cNvSpPr>
          <p:nvPr>
            <p:ph type="sldNum" sz="quarter" idx="16"/>
          </p:nvPr>
        </p:nvSpPr>
        <p:spPr/>
        <p:txBody>
          <a:bodyPr rtlCol="0"/>
          <a:lstStyle/>
          <a:p>
            <a:fld id="{24AAEB05-EA1D-40E7-8C07-141D09C343BC}"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9C3E872-E212-42F6-99FD-8EFAC641559F}" type="datetimeFigureOut">
              <a:rPr lang="en-US" smtClean="0"/>
              <a:pPr/>
              <a:t>12/3/2012</a:t>
            </a:fld>
            <a:endParaRPr lang="en-US"/>
          </a:p>
        </p:txBody>
      </p:sp>
      <p:sp>
        <p:nvSpPr>
          <p:cNvPr id="12" name="Slide Number Placeholder 11"/>
          <p:cNvSpPr>
            <a:spLocks noGrp="1"/>
          </p:cNvSpPr>
          <p:nvPr>
            <p:ph type="sldNum" sz="quarter" idx="16"/>
          </p:nvPr>
        </p:nvSpPr>
        <p:spPr/>
        <p:txBody>
          <a:bodyPr rtlCol="0"/>
          <a:lstStyle/>
          <a:p>
            <a:fld id="{24AAEB05-EA1D-40E7-8C07-141D09C343BC}"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C3E872-E212-42F6-99FD-8EFAC641559F}" type="datetimeFigureOut">
              <a:rPr lang="en-US" smtClean="0"/>
              <a:pPr/>
              <a:t>12/3/2012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24AAEB05-EA1D-40E7-8C07-141D09C343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C3E872-E212-42F6-99FD-8EFAC641559F}" type="datetimeFigureOut">
              <a:rPr lang="en-US" smtClean="0"/>
              <a:pPr/>
              <a:t>12/3/2012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24AAEB05-EA1D-40E7-8C07-141D09C343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9C3E872-E212-42F6-99FD-8EFAC641559F}" type="datetimeFigureOut">
              <a:rPr lang="en-US" smtClean="0"/>
              <a:pPr/>
              <a:t>12/3/2012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24AAEB05-EA1D-40E7-8C07-141D09C343BC}"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A9C3E872-E212-42F6-99FD-8EFAC641559F}" type="datetimeFigureOut">
              <a:rPr lang="en-US" smtClean="0"/>
              <a:pPr/>
              <a:t>12/3/2012</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24AAEB05-EA1D-40E7-8C07-141D09C343BC}"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9C3E872-E212-42F6-99FD-8EFAC641559F}" type="datetimeFigureOut">
              <a:rPr lang="en-US" smtClean="0"/>
              <a:pPr/>
              <a:t>12/3/2012</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4AAEB05-EA1D-40E7-8C07-141D09C343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95400" y="609600"/>
            <a:ext cx="6553200" cy="923330"/>
          </a:xfrm>
          <a:prstGeom prst="rect">
            <a:avLst/>
          </a:prstGeom>
          <a:noFill/>
        </p:spPr>
        <p:txBody>
          <a:bodyPr wrap="square" lIns="91440" tIns="45720" rIns="91440" bIns="45720">
            <a:spAutoFit/>
          </a:bodyPr>
          <a:lstStyle/>
          <a:p>
            <a:pPr algn="ctr"/>
            <a:r>
              <a:rPr lang="en-US"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METODE DESAIN </a:t>
            </a:r>
            <a:endParaRPr lang="en-US"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cxnSp>
        <p:nvCxnSpPr>
          <p:cNvPr id="6" name="Straight Connector 5"/>
          <p:cNvCxnSpPr/>
          <p:nvPr/>
        </p:nvCxnSpPr>
        <p:spPr>
          <a:xfrm rot="5400000">
            <a:off x="-2972594" y="3429000"/>
            <a:ext cx="6858794" cy="794"/>
          </a:xfrm>
          <a:prstGeom prst="line">
            <a:avLst/>
          </a:prstGeom>
          <a:ln w="57150">
            <a:solidFill>
              <a:srgbClr val="FF0000"/>
            </a:solidFill>
          </a:ln>
        </p:spPr>
        <p:style>
          <a:lnRef idx="1">
            <a:schemeClr val="dk1"/>
          </a:lnRef>
          <a:fillRef idx="0">
            <a:schemeClr val="dk1"/>
          </a:fillRef>
          <a:effectRef idx="0">
            <a:schemeClr val="dk1"/>
          </a:effectRef>
          <a:fontRef idx="minor">
            <a:schemeClr val="tx1"/>
          </a:fontRef>
        </p:style>
      </p:cxnSp>
      <p:sp>
        <p:nvSpPr>
          <p:cNvPr id="9" name="Rectangle 8"/>
          <p:cNvSpPr/>
          <p:nvPr/>
        </p:nvSpPr>
        <p:spPr>
          <a:xfrm>
            <a:off x="457200" y="0"/>
            <a:ext cx="228600" cy="685800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667000" y="381000"/>
            <a:ext cx="3765646" cy="369332"/>
          </a:xfrm>
          <a:prstGeom prst="rect">
            <a:avLst/>
          </a:prstGeom>
          <a:noFill/>
        </p:spPr>
        <p:txBody>
          <a:bodyPr wrap="none" rtlCol="0">
            <a:spAutoFit/>
          </a:bodyPr>
          <a:lstStyle/>
          <a:p>
            <a:r>
              <a:rPr lang="en-US" dirty="0" smtClean="0"/>
              <a:t>INTRODUCTION OF DESIGN METHODE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915400" cy="990600"/>
          </a:xfrm>
        </p:spPr>
        <p:txBody>
          <a:bodyPr>
            <a:normAutofit fontScale="90000"/>
          </a:bodyPr>
          <a:lstStyle/>
          <a:p>
            <a:r>
              <a:rPr lang="en-US" sz="2700" b="1" dirty="0" smtClean="0"/>
              <a:t>Divergence</a:t>
            </a:r>
            <a:r>
              <a:rPr lang="en-US" sz="2200" b="1" dirty="0" smtClean="0"/>
              <a:t/>
            </a:r>
            <a:br>
              <a:rPr lang="en-US" sz="2200" b="1" dirty="0" smtClean="0"/>
            </a:br>
            <a:r>
              <a:rPr lang="en-US" sz="2200" i="1" dirty="0" smtClean="0"/>
              <a:t> </a:t>
            </a:r>
            <a:r>
              <a:rPr lang="en-US" sz="1800" i="1" dirty="0" err="1" smtClean="0"/>
              <a:t>merupakan</a:t>
            </a:r>
            <a:r>
              <a:rPr lang="en-US" sz="1800" i="1" dirty="0" smtClean="0"/>
              <a:t> </a:t>
            </a:r>
            <a:r>
              <a:rPr lang="en-US" sz="1800" i="1" dirty="0" err="1" smtClean="0"/>
              <a:t>pola</a:t>
            </a:r>
            <a:r>
              <a:rPr lang="en-US" sz="1800" i="1" dirty="0" smtClean="0"/>
              <a:t> </a:t>
            </a:r>
            <a:r>
              <a:rPr lang="en-US" sz="1800" i="1" dirty="0" err="1" smtClean="0"/>
              <a:t>analisis</a:t>
            </a:r>
            <a:r>
              <a:rPr lang="en-US" sz="1800" i="1" dirty="0" smtClean="0"/>
              <a:t> </a:t>
            </a:r>
            <a:r>
              <a:rPr lang="en-US" sz="1800" dirty="0" smtClean="0"/>
              <a:t>yang </a:t>
            </a:r>
            <a:r>
              <a:rPr lang="en-US" sz="1800" dirty="0" err="1" smtClean="0"/>
              <a:t>cenderung</a:t>
            </a:r>
            <a:r>
              <a:rPr lang="en-US" sz="1800" dirty="0" smtClean="0"/>
              <a:t> </a:t>
            </a:r>
            <a:r>
              <a:rPr lang="en-US" sz="1800" dirty="0" err="1" smtClean="0"/>
              <a:t>memperluas</a:t>
            </a:r>
            <a:r>
              <a:rPr lang="en-US" sz="1800" dirty="0" smtClean="0"/>
              <a:t> </a:t>
            </a:r>
            <a:r>
              <a:rPr lang="en-US" sz="1800" dirty="0" err="1" smtClean="0"/>
              <a:t>lingkup</a:t>
            </a:r>
            <a:r>
              <a:rPr lang="en-US" sz="1800" dirty="0" smtClean="0"/>
              <a:t> </a:t>
            </a:r>
            <a:r>
              <a:rPr lang="en-US" sz="1800" dirty="0" err="1" smtClean="0"/>
              <a:t>penelaahan</a:t>
            </a:r>
            <a:r>
              <a:rPr lang="en-US" sz="1800" dirty="0" smtClean="0"/>
              <a:t> </a:t>
            </a:r>
            <a:r>
              <a:rPr lang="en-US" sz="1800" dirty="0" err="1" smtClean="0"/>
              <a:t>ke</a:t>
            </a:r>
            <a:r>
              <a:rPr lang="en-US" sz="1800" dirty="0" smtClean="0"/>
              <a:t> </a:t>
            </a:r>
            <a:r>
              <a:rPr lang="en-US" sz="1800" dirty="0" err="1" smtClean="0"/>
              <a:t>segala</a:t>
            </a:r>
            <a:r>
              <a:rPr lang="en-US" sz="1800" dirty="0" smtClean="0"/>
              <a:t> </a:t>
            </a:r>
            <a:r>
              <a:rPr lang="en-US" sz="1800" dirty="0" err="1" smtClean="0"/>
              <a:t>hal</a:t>
            </a:r>
            <a:r>
              <a:rPr lang="en-US" sz="1800" dirty="0" smtClean="0"/>
              <a:t> yang </a:t>
            </a:r>
            <a:r>
              <a:rPr lang="en-US" sz="1800" dirty="0" err="1" smtClean="0"/>
              <a:t>berkaitan</a:t>
            </a:r>
            <a:r>
              <a:rPr lang="en-US" sz="1800" dirty="0" smtClean="0"/>
              <a:t>   </a:t>
            </a:r>
            <a:r>
              <a:rPr lang="en-US" sz="1800" dirty="0" err="1" smtClean="0"/>
              <a:t>dengan</a:t>
            </a:r>
            <a:r>
              <a:rPr lang="en-US" sz="1800" dirty="0" smtClean="0"/>
              <a:t> </a:t>
            </a:r>
            <a:r>
              <a:rPr lang="en-US" sz="1800" dirty="0" err="1" smtClean="0"/>
              <a:t>tujuan</a:t>
            </a:r>
            <a:r>
              <a:rPr lang="en-US" sz="1800" dirty="0" smtClean="0"/>
              <a:t> </a:t>
            </a:r>
            <a:r>
              <a:rPr lang="en-US" sz="1800" dirty="0" err="1" smtClean="0"/>
              <a:t>desain</a:t>
            </a:r>
            <a:r>
              <a:rPr lang="en-US" sz="1800" dirty="0" smtClean="0"/>
              <a:t> </a:t>
            </a:r>
            <a:r>
              <a:rPr lang="en-US" sz="1800" dirty="0" err="1" smtClean="0"/>
              <a:t>guna</a:t>
            </a:r>
            <a:r>
              <a:rPr lang="en-US" sz="1800" dirty="0" smtClean="0"/>
              <a:t> </a:t>
            </a:r>
            <a:r>
              <a:rPr lang="en-US" sz="1800" dirty="0" err="1" smtClean="0"/>
              <a:t>mendapatkan</a:t>
            </a:r>
            <a:r>
              <a:rPr lang="en-US" sz="1800" dirty="0" smtClean="0"/>
              <a:t> </a:t>
            </a:r>
            <a:r>
              <a:rPr lang="en-US" sz="1800" dirty="0" err="1" smtClean="0"/>
              <a:t>solusi</a:t>
            </a:r>
            <a:r>
              <a:rPr lang="en-US" sz="1800" dirty="0" smtClean="0"/>
              <a:t> yang </a:t>
            </a:r>
            <a:r>
              <a:rPr lang="en-US" sz="1800" dirty="0" err="1" smtClean="0"/>
              <a:t>diinginkan</a:t>
            </a:r>
            <a:r>
              <a:rPr lang="en-US" sz="1800" dirty="0" smtClean="0"/>
              <a:t>, </a:t>
            </a:r>
            <a:r>
              <a:rPr lang="en-US" sz="1800" dirty="0" err="1" smtClean="0"/>
              <a:t>sesuai</a:t>
            </a:r>
            <a:r>
              <a:rPr lang="en-US" sz="1800" dirty="0" smtClean="0"/>
              <a:t> </a:t>
            </a:r>
            <a:r>
              <a:rPr lang="en-US" sz="1800" dirty="0" err="1" smtClean="0"/>
              <a:t>dengan</a:t>
            </a:r>
            <a:r>
              <a:rPr lang="en-US" sz="1800" dirty="0" smtClean="0"/>
              <a:t> </a:t>
            </a:r>
            <a:r>
              <a:rPr lang="en-US" sz="1800" dirty="0" err="1" smtClean="0"/>
              <a:t>makna</a:t>
            </a:r>
            <a:r>
              <a:rPr lang="en-US" sz="1800" dirty="0" smtClean="0"/>
              <a:t> </a:t>
            </a:r>
            <a:r>
              <a:rPr lang="en-US" sz="1800" dirty="0" err="1" smtClean="0"/>
              <a:t>harafiah</a:t>
            </a:r>
            <a:r>
              <a:rPr lang="en-US" sz="1800" dirty="0" smtClean="0"/>
              <a:t> </a:t>
            </a:r>
            <a:r>
              <a:rPr lang="en-US" sz="1800" i="1" dirty="0" smtClean="0"/>
              <a:t>divergence </a:t>
            </a:r>
            <a:r>
              <a:rPr lang="en-US" sz="1800" dirty="0" err="1" smtClean="0"/>
              <a:t>dalam</a:t>
            </a:r>
            <a:r>
              <a:rPr lang="en-US" sz="1800" dirty="0" smtClean="0"/>
              <a:t> </a:t>
            </a:r>
            <a:r>
              <a:rPr lang="en-US" sz="1800" dirty="0" err="1" smtClean="0"/>
              <a:t>bahasa</a:t>
            </a:r>
            <a:r>
              <a:rPr lang="en-US" sz="1800" dirty="0" smtClean="0"/>
              <a:t> </a:t>
            </a:r>
            <a:r>
              <a:rPr lang="en-US" sz="1800" dirty="0" err="1" smtClean="0"/>
              <a:t>lnggris</a:t>
            </a:r>
            <a:r>
              <a:rPr lang="en-US" sz="1800" dirty="0" smtClean="0"/>
              <a:t> yang </a:t>
            </a:r>
            <a:r>
              <a:rPr lang="en-US" sz="1800" dirty="0" err="1" smtClean="0"/>
              <a:t>berarti</a:t>
            </a:r>
            <a:r>
              <a:rPr lang="en-US" sz="1800" dirty="0" smtClean="0"/>
              <a:t> </a:t>
            </a:r>
            <a:r>
              <a:rPr lang="en-US" sz="1800" dirty="0" err="1" smtClean="0"/>
              <a:t>menyebar</a:t>
            </a:r>
            <a:r>
              <a:rPr lang="en-US" sz="1800" dirty="0" smtClean="0"/>
              <a:t>. </a:t>
            </a:r>
            <a:r>
              <a:rPr lang="en-US" sz="1800" dirty="0" err="1" smtClean="0"/>
              <a:t>Karakteristik</a:t>
            </a:r>
            <a:r>
              <a:rPr lang="en-US" sz="1800" dirty="0" smtClean="0"/>
              <a:t> </a:t>
            </a:r>
            <a:r>
              <a:rPr lang="en-US" sz="1800" dirty="0" err="1" smtClean="0"/>
              <a:t>utama</a:t>
            </a:r>
            <a:r>
              <a:rPr lang="en-US" sz="1800" dirty="0" smtClean="0"/>
              <a:t> </a:t>
            </a:r>
            <a:r>
              <a:rPr lang="en-US" sz="1800" dirty="0" err="1" smtClean="0"/>
              <a:t>tahap</a:t>
            </a:r>
            <a:r>
              <a:rPr lang="en-US" sz="1800" dirty="0" smtClean="0"/>
              <a:t> divergence </a:t>
            </a:r>
            <a:r>
              <a:rPr lang="en-US" sz="1800" dirty="0" err="1" smtClean="0"/>
              <a:t>antara</a:t>
            </a:r>
            <a:r>
              <a:rPr lang="en-US" sz="1800" dirty="0" smtClean="0"/>
              <a:t> lain:</a:t>
            </a:r>
            <a:r>
              <a:rPr lang="en-US" sz="2200" dirty="0" smtClean="0"/>
              <a:t/>
            </a:r>
            <a:br>
              <a:rPr lang="en-US" sz="2200" dirty="0" smtClean="0"/>
            </a:br>
            <a:r>
              <a:rPr lang="en-US" dirty="0" smtClean="0"/>
              <a:t/>
            </a:r>
            <a:br>
              <a:rPr lang="en-US" dirty="0" smtClean="0"/>
            </a:br>
            <a:endParaRPr lang="en-US" dirty="0"/>
          </a:p>
        </p:txBody>
      </p:sp>
      <p:sp>
        <p:nvSpPr>
          <p:cNvPr id="3" name="Content Placeholder 2"/>
          <p:cNvSpPr>
            <a:spLocks noGrp="1"/>
          </p:cNvSpPr>
          <p:nvPr>
            <p:ph sz="quarter" idx="1"/>
          </p:nvPr>
        </p:nvSpPr>
        <p:spPr>
          <a:xfrm>
            <a:off x="228600" y="1600200"/>
            <a:ext cx="8766048" cy="4495800"/>
          </a:xfrm>
        </p:spPr>
        <p:txBody>
          <a:bodyPr>
            <a:noAutofit/>
          </a:bodyPr>
          <a:lstStyle/>
          <a:p>
            <a:pPr lvl="0" hangingPunct="0"/>
            <a:r>
              <a:rPr lang="en-US" sz="1600" dirty="0" err="1" smtClean="0"/>
              <a:t>Sasaran</a:t>
            </a:r>
            <a:r>
              <a:rPr lang="en-US" sz="1600" dirty="0" smtClean="0"/>
              <a:t> </a:t>
            </a:r>
            <a:r>
              <a:rPr lang="en-US" sz="1600" dirty="0" err="1" smtClean="0"/>
              <a:t>desain</a:t>
            </a:r>
            <a:r>
              <a:rPr lang="en-US" sz="1600" dirty="0" smtClean="0"/>
              <a:t> </a:t>
            </a:r>
            <a:r>
              <a:rPr lang="en-US" sz="1600" dirty="0" err="1" smtClean="0"/>
              <a:t>tidak</a:t>
            </a:r>
            <a:r>
              <a:rPr lang="en-US" sz="1600" dirty="0" smtClean="0"/>
              <a:t> </a:t>
            </a:r>
            <a:r>
              <a:rPr lang="en-US" sz="1600" dirty="0" err="1" smtClean="0"/>
              <a:t>ditetapkan</a:t>
            </a:r>
            <a:r>
              <a:rPr lang="en-US" sz="1600" dirty="0" smtClean="0"/>
              <a:t> </a:t>
            </a:r>
            <a:r>
              <a:rPr lang="en-US" sz="1600" dirty="0" err="1" smtClean="0"/>
              <a:t>secara</a:t>
            </a:r>
            <a:r>
              <a:rPr lang="en-US" sz="1600" dirty="0" smtClean="0"/>
              <a:t> </a:t>
            </a:r>
            <a:r>
              <a:rPr lang="en-US" sz="1600" dirty="0" err="1" smtClean="0"/>
              <a:t>pasti</a:t>
            </a:r>
            <a:r>
              <a:rPr lang="en-US" sz="1600" dirty="0" smtClean="0"/>
              <a:t> </a:t>
            </a:r>
            <a:r>
              <a:rPr lang="en-US" sz="1600" dirty="0" err="1" smtClean="0"/>
              <a:t>dan</a:t>
            </a:r>
            <a:r>
              <a:rPr lang="en-US" sz="1600" dirty="0" smtClean="0"/>
              <a:t> </a:t>
            </a:r>
            <a:r>
              <a:rPr lang="en-US" sz="1600" dirty="0" err="1" smtClean="0"/>
              <a:t>dianggap</a:t>
            </a:r>
            <a:r>
              <a:rPr lang="en-US" sz="1600" dirty="0" smtClean="0"/>
              <a:t> </a:t>
            </a:r>
            <a:r>
              <a:rPr lang="en-US" sz="1600" dirty="0" err="1" smtClean="0"/>
              <a:t>masih</a:t>
            </a:r>
            <a:r>
              <a:rPr lang="en-US" sz="1600" dirty="0" smtClean="0"/>
              <a:t> </a:t>
            </a:r>
            <a:r>
              <a:rPr lang="en-US" sz="1600" dirty="0" err="1" smtClean="0"/>
              <a:t>bersifat</a:t>
            </a:r>
            <a:r>
              <a:rPr lang="en-US" sz="1600" dirty="0" smtClean="0"/>
              <a:t> </a:t>
            </a:r>
            <a:r>
              <a:rPr lang="en-US" sz="1600" dirty="0" err="1" smtClean="0"/>
              <a:t>tentatif</a:t>
            </a:r>
            <a:r>
              <a:rPr lang="en-US" sz="1600" dirty="0" smtClean="0"/>
              <a:t>.</a:t>
            </a:r>
          </a:p>
          <a:p>
            <a:pPr lvl="0" hangingPunct="0"/>
            <a:r>
              <a:rPr lang="en-US" sz="1600" dirty="0" smtClean="0"/>
              <a:t>Batas </a:t>
            </a:r>
            <a:r>
              <a:rPr lang="en-US" sz="1600" dirty="0" err="1" smtClean="0"/>
              <a:t>lingkup</a:t>
            </a:r>
            <a:r>
              <a:rPr lang="en-US" sz="1600" dirty="0" smtClean="0"/>
              <a:t> </a:t>
            </a:r>
            <a:r>
              <a:rPr lang="en-US" sz="1600" dirty="0" err="1" smtClean="0"/>
              <a:t>permasalahan</a:t>
            </a:r>
            <a:r>
              <a:rPr lang="en-US" sz="1600" dirty="0" smtClean="0"/>
              <a:t> </a:t>
            </a:r>
            <a:r>
              <a:rPr lang="en-US" sz="1600" dirty="0" err="1" smtClean="0"/>
              <a:t>juga</a:t>
            </a:r>
            <a:r>
              <a:rPr lang="en-US" sz="1600" dirty="0" smtClean="0"/>
              <a:t> </a:t>
            </a:r>
            <a:r>
              <a:rPr lang="en-US" sz="1600" dirty="0" err="1" smtClean="0"/>
              <a:t>tidak</a:t>
            </a:r>
            <a:r>
              <a:rPr lang="en-US" sz="1600" dirty="0" smtClean="0"/>
              <a:t> </a:t>
            </a:r>
            <a:r>
              <a:rPr lang="en-US" sz="1600" dirty="0" err="1" smtClean="0"/>
              <a:t>ditetapkan</a:t>
            </a:r>
            <a:r>
              <a:rPr lang="en-US" sz="1600" dirty="0" smtClean="0"/>
              <a:t> </a:t>
            </a:r>
            <a:r>
              <a:rPr lang="en-US" sz="1600" dirty="0" err="1" smtClean="0"/>
              <a:t>secara</a:t>
            </a:r>
            <a:r>
              <a:rPr lang="en-US" sz="1600" dirty="0" smtClean="0"/>
              <a:t> </a:t>
            </a:r>
            <a:r>
              <a:rPr lang="en-US" sz="1600" dirty="0" err="1" smtClean="0"/>
              <a:t>pasti</a:t>
            </a:r>
            <a:r>
              <a:rPr lang="en-US" sz="1600" dirty="0" smtClean="0"/>
              <a:t>.</a:t>
            </a:r>
          </a:p>
          <a:p>
            <a:pPr lvl="0" hangingPunct="0"/>
            <a:r>
              <a:rPr lang="en-US" sz="1600" dirty="0" err="1" smtClean="0"/>
              <a:t>Kesimpulan</a:t>
            </a:r>
            <a:r>
              <a:rPr lang="en-US" sz="1600" dirty="0" smtClean="0"/>
              <a:t> </a:t>
            </a:r>
            <a:r>
              <a:rPr lang="en-US" sz="1600" dirty="0" err="1" smtClean="0"/>
              <a:t>evaluasi</a:t>
            </a:r>
            <a:r>
              <a:rPr lang="en-US" sz="1600" dirty="0" smtClean="0"/>
              <a:t> </a:t>
            </a:r>
            <a:r>
              <a:rPr lang="en-US" sz="1600" dirty="0" err="1" smtClean="0"/>
              <a:t>tidak</a:t>
            </a:r>
            <a:r>
              <a:rPr lang="en-US" sz="1600" dirty="0" smtClean="0"/>
              <a:t> </a:t>
            </a:r>
            <a:r>
              <a:rPr lang="en-US" sz="1600" dirty="0" err="1" smtClean="0"/>
              <a:t>segera</a:t>
            </a:r>
            <a:r>
              <a:rPr lang="en-US" sz="1600" dirty="0" smtClean="0"/>
              <a:t> </a:t>
            </a:r>
            <a:r>
              <a:rPr lang="en-US" sz="1600" dirty="0" err="1" smtClean="0"/>
              <a:t>ditetapkan</a:t>
            </a:r>
            <a:r>
              <a:rPr lang="en-US" sz="1600" dirty="0" smtClean="0"/>
              <a:t> </a:t>
            </a:r>
            <a:r>
              <a:rPr lang="en-US" sz="1600" dirty="0" err="1" smtClean="0"/>
              <a:t>sampai</a:t>
            </a:r>
            <a:r>
              <a:rPr lang="en-US" sz="1600" dirty="0" smtClean="0"/>
              <a:t> </a:t>
            </a:r>
            <a:r>
              <a:rPr lang="en-US" sz="1600" dirty="0" err="1" smtClean="0"/>
              <a:t>segala</a:t>
            </a:r>
            <a:r>
              <a:rPr lang="en-US" sz="1600" dirty="0" smtClean="0"/>
              <a:t> </a:t>
            </a:r>
            <a:r>
              <a:rPr lang="en-US" sz="1600" dirty="0" err="1" smtClean="0"/>
              <a:t>hal</a:t>
            </a:r>
            <a:r>
              <a:rPr lang="en-US" sz="1600" dirty="0" smtClean="0"/>
              <a:t> yang </a:t>
            </a:r>
            <a:r>
              <a:rPr lang="en-US" sz="1600" dirty="0" err="1" smtClean="0"/>
              <a:t>terkait</a:t>
            </a:r>
            <a:r>
              <a:rPr lang="en-US" sz="1600" dirty="0" smtClean="0"/>
              <a:t> (</a:t>
            </a:r>
            <a:r>
              <a:rPr lang="en-US" sz="1600" dirty="0" err="1" smtClean="0"/>
              <a:t>relevan</a:t>
            </a:r>
            <a:r>
              <a:rPr lang="en-US" sz="1600" dirty="0" smtClean="0"/>
              <a:t>) </a:t>
            </a:r>
            <a:r>
              <a:rPr lang="en-US" sz="1600" dirty="0" err="1" smtClean="0"/>
              <a:t>dipertimbangkan</a:t>
            </a:r>
            <a:r>
              <a:rPr lang="en-US" sz="1600" dirty="0" smtClean="0"/>
              <a:t>.</a:t>
            </a:r>
          </a:p>
          <a:p>
            <a:pPr hangingPunct="0"/>
            <a:r>
              <a:rPr lang="en-US" sz="1600" i="1" dirty="0" smtClean="0"/>
              <a:t>Design brief </a:t>
            </a:r>
            <a:r>
              <a:rPr lang="en-US" sz="1600" dirty="0" smtClean="0"/>
              <a:t>(</a:t>
            </a:r>
            <a:r>
              <a:rPr lang="en-US" sz="1600" dirty="0" err="1" smtClean="0"/>
              <a:t>dari</a:t>
            </a:r>
            <a:r>
              <a:rPr lang="en-US" sz="1600" dirty="0" smtClean="0"/>
              <a:t> sponsor </a:t>
            </a:r>
            <a:r>
              <a:rPr lang="en-US" sz="1600" dirty="0" err="1" smtClean="0"/>
              <a:t>atau</a:t>
            </a:r>
            <a:r>
              <a:rPr lang="en-US" sz="1600" dirty="0" smtClean="0"/>
              <a:t> </a:t>
            </a:r>
            <a:r>
              <a:rPr lang="en-US" sz="1600" dirty="0" err="1" smtClean="0"/>
              <a:t>pemberi</a:t>
            </a:r>
            <a:r>
              <a:rPr lang="en-US" sz="1600" dirty="0" smtClean="0"/>
              <a:t> </a:t>
            </a:r>
            <a:r>
              <a:rPr lang="en-US" sz="1600" dirty="0" err="1" smtClean="0"/>
              <a:t>tugas</a:t>
            </a:r>
            <a:r>
              <a:rPr lang="en-US" sz="1600" dirty="0" smtClean="0"/>
              <a:t>) </a:t>
            </a:r>
            <a:r>
              <a:rPr lang="en-US" sz="1600" dirty="0" err="1" smtClean="0"/>
              <a:t>dianggap</a:t>
            </a:r>
            <a:r>
              <a:rPr lang="en-US" sz="1600" dirty="0" smtClean="0"/>
              <a:t> </a:t>
            </a:r>
            <a:r>
              <a:rPr lang="en-US" sz="1600" dirty="0" err="1" smtClean="0"/>
              <a:t>sebagai</a:t>
            </a:r>
            <a:r>
              <a:rPr lang="en-US" sz="1600" dirty="0" smtClean="0"/>
              <a:t> </a:t>
            </a:r>
            <a:r>
              <a:rPr lang="en-US" sz="1600" dirty="0" err="1" smtClean="0"/>
              <a:t>titik</a:t>
            </a:r>
            <a:r>
              <a:rPr lang="en-US" sz="1600" dirty="0" smtClean="0"/>
              <a:t> </a:t>
            </a:r>
            <a:r>
              <a:rPr lang="en-US" sz="1600" dirty="0" err="1" smtClean="0"/>
              <a:t>awal</a:t>
            </a:r>
            <a:r>
              <a:rPr lang="en-US" sz="1600" dirty="0" smtClean="0"/>
              <a:t> </a:t>
            </a:r>
            <a:r>
              <a:rPr lang="en-US" sz="1600" dirty="0" err="1" smtClean="0"/>
              <a:t>penelaahan</a:t>
            </a:r>
            <a:r>
              <a:rPr lang="en-US" sz="1600" dirty="0" smtClean="0"/>
              <a:t> </a:t>
            </a:r>
            <a:r>
              <a:rPr lang="en-US" sz="1600" dirty="0" err="1" smtClean="0"/>
              <a:t>masalah</a:t>
            </a:r>
            <a:r>
              <a:rPr lang="en-US" sz="1600" dirty="0" smtClean="0"/>
              <a:t>, </a:t>
            </a:r>
            <a:r>
              <a:rPr lang="en-US" sz="1600" dirty="0" err="1" smtClean="0"/>
              <a:t>bila</a:t>
            </a:r>
            <a:r>
              <a:rPr lang="en-US" sz="1600" dirty="0" smtClean="0"/>
              <a:t> </a:t>
            </a:r>
            <a:r>
              <a:rPr lang="en-US" sz="1600" dirty="0" err="1" smtClean="0"/>
              <a:t>perlu</a:t>
            </a:r>
            <a:r>
              <a:rPr lang="en-US" sz="1600" dirty="0" smtClean="0"/>
              <a:t> </a:t>
            </a:r>
            <a:r>
              <a:rPr lang="en-US" sz="1600" dirty="0" err="1" smtClean="0"/>
              <a:t>bisa</a:t>
            </a:r>
            <a:r>
              <a:rPr lang="en-US" sz="1600" dirty="0" smtClean="0"/>
              <a:t> </a:t>
            </a:r>
            <a:r>
              <a:rPr lang="en-US" sz="1600" dirty="0" err="1" smtClean="0"/>
              <a:t>diubah</a:t>
            </a:r>
            <a:r>
              <a:rPr lang="en-US" sz="1600" dirty="0" smtClean="0"/>
              <a:t> </a:t>
            </a:r>
            <a:r>
              <a:rPr lang="en-US" sz="1600" dirty="0" err="1" smtClean="0"/>
              <a:t>atau</a:t>
            </a:r>
            <a:r>
              <a:rPr lang="en-US" sz="1600" dirty="0" smtClean="0"/>
              <a:t> </a:t>
            </a:r>
            <a:r>
              <a:rPr lang="en-US" sz="1600" dirty="0" err="1" smtClean="0"/>
              <a:t>direvisi</a:t>
            </a:r>
            <a:r>
              <a:rPr lang="en-US" sz="1600" dirty="0" smtClean="0"/>
              <a:t> </a:t>
            </a:r>
            <a:r>
              <a:rPr lang="en-US" sz="1600" dirty="0" err="1" smtClean="0"/>
              <a:t>sesuai</a:t>
            </a:r>
            <a:r>
              <a:rPr lang="en-US" sz="1600" dirty="0" smtClean="0"/>
              <a:t> </a:t>
            </a:r>
            <a:r>
              <a:rPr lang="en-US" sz="1600" dirty="0" err="1" smtClean="0"/>
              <a:t>perkembangan</a:t>
            </a:r>
            <a:r>
              <a:rPr lang="en-US" sz="1600" dirty="0" smtClean="0"/>
              <a:t> </a:t>
            </a:r>
            <a:r>
              <a:rPr lang="en-US" sz="1600" dirty="0" err="1" smtClean="0"/>
              <a:t>kondisi</a:t>
            </a:r>
            <a:r>
              <a:rPr lang="en-US" sz="1600" dirty="0" smtClean="0"/>
              <a:t> </a:t>
            </a:r>
            <a:r>
              <a:rPr lang="en-US" sz="1600" dirty="0" err="1" smtClean="0"/>
              <a:t>dan</a:t>
            </a:r>
            <a:r>
              <a:rPr lang="en-US" sz="1600" dirty="0" smtClean="0"/>
              <a:t> </a:t>
            </a:r>
            <a:r>
              <a:rPr lang="en-US" sz="1600" dirty="0" err="1" smtClean="0"/>
              <a:t>situasi</a:t>
            </a:r>
            <a:r>
              <a:rPr lang="en-US" sz="1600" dirty="0" smtClean="0"/>
              <a:t> yang </a:t>
            </a:r>
            <a:r>
              <a:rPr lang="en-US" sz="1600" dirty="0" err="1" smtClean="0"/>
              <a:t>dihadapi</a:t>
            </a:r>
            <a:r>
              <a:rPr lang="en-US" sz="1600" dirty="0" smtClean="0"/>
              <a:t> (</a:t>
            </a:r>
            <a:r>
              <a:rPr lang="en-US" sz="1600" dirty="0" err="1" smtClean="0"/>
              <a:t>akan</a:t>
            </a:r>
            <a:r>
              <a:rPr lang="en-US" sz="1600" dirty="0" smtClean="0"/>
              <a:t> </a:t>
            </a:r>
            <a:r>
              <a:rPr lang="en-US" sz="1600" dirty="0" err="1" smtClean="0"/>
              <a:t>tetapi</a:t>
            </a:r>
            <a:r>
              <a:rPr lang="en-US" sz="1600" dirty="0" smtClean="0"/>
              <a:t> </a:t>
            </a:r>
            <a:r>
              <a:rPr lang="en-US" sz="1600" dirty="0" err="1" smtClean="0"/>
              <a:t>selalu</a:t>
            </a:r>
            <a:r>
              <a:rPr lang="en-US" sz="1600" dirty="0" smtClean="0"/>
              <a:t> </a:t>
            </a:r>
            <a:r>
              <a:rPr lang="en-US" sz="1600" dirty="0" err="1" smtClean="0"/>
              <a:t>harus</a:t>
            </a:r>
            <a:r>
              <a:rPr lang="en-US" sz="1600" dirty="0" smtClean="0"/>
              <a:t> </a:t>
            </a:r>
            <a:r>
              <a:rPr lang="en-US" sz="1600" dirty="0" err="1" smtClean="0"/>
              <a:t>dengan</a:t>
            </a:r>
            <a:r>
              <a:rPr lang="en-US" sz="1600" dirty="0" smtClean="0"/>
              <a:t> </a:t>
            </a:r>
            <a:r>
              <a:rPr lang="en-US" sz="1600" dirty="0" err="1" smtClean="0"/>
              <a:t>persetujuan</a:t>
            </a:r>
            <a:r>
              <a:rPr lang="en-US" sz="1600" dirty="0" smtClean="0"/>
              <a:t> </a:t>
            </a:r>
            <a:r>
              <a:rPr lang="en-US" sz="1600" dirty="0" err="1" smtClean="0"/>
              <a:t>pemberi</a:t>
            </a:r>
            <a:r>
              <a:rPr lang="en-US" sz="1600" dirty="0" smtClean="0"/>
              <a:t> </a:t>
            </a:r>
            <a:r>
              <a:rPr lang="en-US" sz="1600" dirty="0" err="1" smtClean="0"/>
              <a:t>tugas</a:t>
            </a:r>
            <a:r>
              <a:rPr lang="en-US" sz="1600" dirty="0" smtClean="0"/>
              <a:t>). </a:t>
            </a:r>
            <a:r>
              <a:rPr lang="en-US" sz="1600" dirty="0" err="1" smtClean="0"/>
              <a:t>Sasaran</a:t>
            </a:r>
            <a:r>
              <a:rPr lang="en-US" sz="1600" dirty="0" smtClean="0"/>
              <a:t> </a:t>
            </a:r>
            <a:r>
              <a:rPr lang="en-US" sz="1600" dirty="0" err="1" smtClean="0"/>
              <a:t>desainer</a:t>
            </a:r>
            <a:r>
              <a:rPr lang="en-US" sz="1600" dirty="0" smtClean="0"/>
              <a:t> </a:t>
            </a:r>
            <a:r>
              <a:rPr lang="en-US" sz="1600" dirty="0" err="1" smtClean="0"/>
              <a:t>adalah</a:t>
            </a:r>
            <a:r>
              <a:rPr lang="en-US" sz="1600" dirty="0" smtClean="0"/>
              <a:t> </a:t>
            </a:r>
            <a:r>
              <a:rPr lang="en-US" sz="1600" i="1" dirty="0" err="1" smtClean="0"/>
              <a:t>mengembangkan</a:t>
            </a:r>
            <a:r>
              <a:rPr lang="en-US" sz="1600" i="1" dirty="0" smtClean="0"/>
              <a:t> </a:t>
            </a:r>
            <a:r>
              <a:rPr lang="en-US" sz="1600" i="1" dirty="0" err="1" smtClean="0"/>
              <a:t>ketidak</a:t>
            </a:r>
            <a:r>
              <a:rPr lang="en-US" sz="1600" i="1" dirty="0" smtClean="0"/>
              <a:t> </a:t>
            </a:r>
            <a:r>
              <a:rPr lang="en-US" sz="1600" i="1" dirty="0" err="1" smtClean="0"/>
              <a:t>pastian</a:t>
            </a:r>
            <a:r>
              <a:rPr lang="en-US" sz="1600" i="1" dirty="0" smtClean="0"/>
              <a:t> </a:t>
            </a:r>
            <a:r>
              <a:rPr lang="en-US" sz="1600" dirty="0" err="1" smtClean="0"/>
              <a:t>untuk</a:t>
            </a:r>
            <a:r>
              <a:rPr lang="en-US" sz="1600" dirty="0" smtClean="0"/>
              <a:t> </a:t>
            </a:r>
            <a:r>
              <a:rPr lang="en-US" sz="1600" dirty="0" err="1" smtClean="0"/>
              <a:t>menghindari</a:t>
            </a:r>
            <a:r>
              <a:rPr lang="en-US" sz="1600" dirty="0" smtClean="0"/>
              <a:t> </a:t>
            </a:r>
            <a:r>
              <a:rPr lang="en-US" sz="1600" dirty="0" err="1" smtClean="0"/>
              <a:t>keputusan</a:t>
            </a:r>
            <a:r>
              <a:rPr lang="en-US" sz="1600" dirty="0" smtClean="0"/>
              <a:t> </a:t>
            </a:r>
            <a:r>
              <a:rPr lang="en-US" sz="1600" dirty="0" err="1" smtClean="0"/>
              <a:t>prematur</a:t>
            </a:r>
            <a:r>
              <a:rPr lang="en-US" sz="1600" dirty="0" smtClean="0"/>
              <a:t> </a:t>
            </a:r>
            <a:r>
              <a:rPr lang="en-US" sz="1600" dirty="0" err="1" smtClean="0"/>
              <a:t>dengan</a:t>
            </a:r>
            <a:r>
              <a:rPr lang="en-US" sz="1600" dirty="0" smtClean="0"/>
              <a:t> </a:t>
            </a:r>
            <a:r>
              <a:rPr lang="en-US" sz="1600" dirty="0" err="1" smtClean="0"/>
              <a:t>mengkaji</a:t>
            </a:r>
            <a:r>
              <a:rPr lang="en-US" sz="1600" dirty="0" smtClean="0"/>
              <a:t> </a:t>
            </a:r>
            <a:r>
              <a:rPr lang="en-US" sz="1600" dirty="0" err="1" smtClean="0"/>
              <a:t>ulang</a:t>
            </a:r>
            <a:r>
              <a:rPr lang="en-US" sz="1600" dirty="0" smtClean="0"/>
              <a:t> </a:t>
            </a:r>
            <a:r>
              <a:rPr lang="en-US" sz="1600" dirty="0" err="1" smtClean="0"/>
              <a:t>pemikiran</a:t>
            </a:r>
            <a:r>
              <a:rPr lang="en-US" sz="1600" dirty="0" smtClean="0"/>
              <a:t> </a:t>
            </a:r>
            <a:r>
              <a:rPr lang="en-US" sz="1600" dirty="0" err="1" smtClean="0"/>
              <a:t>sebelumnya</a:t>
            </a:r>
            <a:r>
              <a:rPr lang="en-US" sz="1600" dirty="0" smtClean="0"/>
              <a:t> </a:t>
            </a:r>
            <a:r>
              <a:rPr lang="en-US" sz="1600" dirty="0" err="1" smtClean="0"/>
              <a:t>berdasarkan</a:t>
            </a:r>
            <a:r>
              <a:rPr lang="en-US" sz="1600" dirty="0" smtClean="0"/>
              <a:t> </a:t>
            </a:r>
            <a:r>
              <a:rPr lang="en-US" sz="1600" dirty="0" err="1" smtClean="0"/>
              <a:t>sejumlah</a:t>
            </a:r>
            <a:r>
              <a:rPr lang="en-US" sz="1600" dirty="0" smtClean="0"/>
              <a:t> </a:t>
            </a:r>
            <a:r>
              <a:rPr lang="en-US" sz="1600" dirty="0" err="1" smtClean="0"/>
              <a:t>informasi</a:t>
            </a:r>
            <a:r>
              <a:rPr lang="en-US" sz="1600" dirty="0" smtClean="0"/>
              <a:t> </a:t>
            </a:r>
            <a:r>
              <a:rPr lang="en-US" sz="1600" dirty="0" err="1" smtClean="0"/>
              <a:t>baru</a:t>
            </a:r>
            <a:r>
              <a:rPr lang="en-US" sz="1600" dirty="0" smtClean="0"/>
              <a:t> yang </a:t>
            </a:r>
            <a:r>
              <a:rPr lang="en-US" sz="1600" dirty="0" err="1" smtClean="0"/>
              <a:t>dianggap</a:t>
            </a:r>
            <a:r>
              <a:rPr lang="en-US" sz="1600" dirty="0" smtClean="0"/>
              <a:t> </a:t>
            </a:r>
            <a:r>
              <a:rPr lang="en-US" sz="1600" dirty="0" err="1" smtClean="0"/>
              <a:t>relevan</a:t>
            </a:r>
            <a:r>
              <a:rPr lang="en-US" sz="1600" dirty="0" smtClean="0"/>
              <a:t>.</a:t>
            </a:r>
          </a:p>
          <a:p>
            <a:pPr lvl="0" hangingPunct="0"/>
            <a:r>
              <a:rPr lang="en-US" sz="1600" dirty="0" err="1" smtClean="0"/>
              <a:t>Sasaran</a:t>
            </a:r>
            <a:r>
              <a:rPr lang="en-US" sz="1600" dirty="0" smtClean="0"/>
              <a:t> </a:t>
            </a:r>
            <a:r>
              <a:rPr lang="en-US" sz="1600" dirty="0" err="1" smtClean="0"/>
              <a:t>penelaahan</a:t>
            </a:r>
            <a:r>
              <a:rPr lang="en-US" sz="1600" dirty="0" smtClean="0"/>
              <a:t> </a:t>
            </a:r>
            <a:r>
              <a:rPr lang="en-US" sz="1600" dirty="0" err="1" smtClean="0"/>
              <a:t>adalah</a:t>
            </a:r>
            <a:r>
              <a:rPr lang="en-US" sz="1600" dirty="0" smtClean="0"/>
              <a:t> </a:t>
            </a:r>
            <a:r>
              <a:rPr lang="en-US" sz="1600" dirty="0" err="1" smtClean="0"/>
              <a:t>menguji</a:t>
            </a:r>
            <a:r>
              <a:rPr lang="en-US" sz="1600" dirty="0" smtClean="0"/>
              <a:t> </a:t>
            </a:r>
            <a:r>
              <a:rPr lang="en-US" sz="1600" dirty="0" err="1" smtClean="0"/>
              <a:t>kepekaan</a:t>
            </a:r>
            <a:r>
              <a:rPr lang="en-US" sz="1600" dirty="0" smtClean="0"/>
              <a:t> sponsor </a:t>
            </a:r>
            <a:r>
              <a:rPr lang="en-US" sz="1600" dirty="0" err="1" smtClean="0"/>
              <a:t>pemberi</a:t>
            </a:r>
            <a:r>
              <a:rPr lang="en-US" sz="1600" dirty="0" smtClean="0"/>
              <a:t> </a:t>
            </a:r>
            <a:r>
              <a:rPr lang="en-US" sz="1600" dirty="0" err="1" smtClean="0"/>
              <a:t>tugas</a:t>
            </a:r>
            <a:r>
              <a:rPr lang="en-US" sz="1600" dirty="0" smtClean="0"/>
              <a:t>, </a:t>
            </a:r>
            <a:r>
              <a:rPr lang="en-US" sz="1600" dirty="0" err="1" smtClean="0"/>
              <a:t>calon</a:t>
            </a:r>
            <a:r>
              <a:rPr lang="en-US" sz="1600" dirty="0" smtClean="0"/>
              <a:t> </a:t>
            </a:r>
            <a:r>
              <a:rPr lang="en-US" sz="1600" dirty="0" err="1" smtClean="0"/>
              <a:t>pengguna</a:t>
            </a:r>
            <a:r>
              <a:rPr lang="en-US" sz="1600" dirty="0" smtClean="0"/>
              <a:t>, </a:t>
            </a:r>
            <a:r>
              <a:rPr lang="en-US" sz="1600" dirty="0" err="1" smtClean="0"/>
              <a:t>pasar</a:t>
            </a:r>
            <a:r>
              <a:rPr lang="en-US" sz="1600" dirty="0" smtClean="0"/>
              <a:t>, </a:t>
            </a:r>
            <a:r>
              <a:rPr lang="en-US" sz="1600" dirty="0" err="1" smtClean="0"/>
              <a:t>dan</a:t>
            </a:r>
            <a:r>
              <a:rPr lang="en-US" sz="1600" dirty="0" smtClean="0"/>
              <a:t> </a:t>
            </a:r>
            <a:r>
              <a:rPr lang="en-US" sz="1600" dirty="0" err="1" smtClean="0"/>
              <a:t>pihak</a:t>
            </a:r>
            <a:r>
              <a:rPr lang="en-US" sz="1600" dirty="0" smtClean="0"/>
              <a:t> lain yang </a:t>
            </a:r>
            <a:r>
              <a:rPr lang="en-US" sz="1600" dirty="0" err="1" smtClean="0"/>
              <a:t>terkait</a:t>
            </a:r>
            <a:r>
              <a:rPr lang="en-US" sz="1600" dirty="0" smtClean="0"/>
              <a:t> </a:t>
            </a:r>
            <a:r>
              <a:rPr lang="en-US" sz="1600" dirty="0" err="1" smtClean="0"/>
              <a:t>dengan</a:t>
            </a:r>
            <a:r>
              <a:rPr lang="en-US" sz="1600" dirty="0" smtClean="0"/>
              <a:t> </a:t>
            </a:r>
            <a:r>
              <a:rPr lang="en-US" sz="1600" dirty="0" err="1" smtClean="0"/>
              <a:t>keputusan</a:t>
            </a:r>
            <a:r>
              <a:rPr lang="en-US" sz="1600" dirty="0" smtClean="0"/>
              <a:t> </a:t>
            </a:r>
            <a:r>
              <a:rPr lang="en-US" sz="1600" dirty="0" err="1" smtClean="0"/>
              <a:t>desain</a:t>
            </a:r>
            <a:r>
              <a:rPr lang="en-US" sz="1600" dirty="0" smtClean="0"/>
              <a:t>.</a:t>
            </a:r>
          </a:p>
          <a:p>
            <a:pPr hangingPunct="0"/>
            <a:r>
              <a:rPr lang="en-US" sz="1600" dirty="0" err="1" smtClean="0"/>
              <a:t>Pada</a:t>
            </a:r>
            <a:r>
              <a:rPr lang="en-US" sz="1600" dirty="0" smtClean="0"/>
              <a:t> </a:t>
            </a:r>
            <a:r>
              <a:rPr lang="en-US" sz="1600" dirty="0" err="1" smtClean="0"/>
              <a:t>tahapan</a:t>
            </a:r>
            <a:r>
              <a:rPr lang="en-US" sz="1600" dirty="0" smtClean="0"/>
              <a:t> </a:t>
            </a:r>
            <a:r>
              <a:rPr lang="en-US" sz="1600" dirty="0" err="1" smtClean="0"/>
              <a:t>ini</a:t>
            </a:r>
            <a:r>
              <a:rPr lang="en-US" sz="1600" dirty="0" smtClean="0"/>
              <a:t> </a:t>
            </a:r>
            <a:r>
              <a:rPr lang="en-US" sz="1600" dirty="0" err="1" smtClean="0"/>
              <a:t>analisis</a:t>
            </a:r>
            <a:r>
              <a:rPr lang="en-US" sz="1600" dirty="0" smtClean="0"/>
              <a:t> </a:t>
            </a:r>
            <a:r>
              <a:rPr lang="en-US" sz="1600" dirty="0" err="1" smtClean="0"/>
              <a:t>dengan</a:t>
            </a:r>
            <a:r>
              <a:rPr lang="en-US" sz="1600" dirty="0" smtClean="0"/>
              <a:t> </a:t>
            </a:r>
            <a:r>
              <a:rPr lang="en-US" sz="1600" dirty="0" err="1" smtClean="0"/>
              <a:t>metode</a:t>
            </a:r>
            <a:r>
              <a:rPr lang="en-US" sz="1600" dirty="0" smtClean="0"/>
              <a:t> </a:t>
            </a:r>
            <a:r>
              <a:rPr lang="en-US" sz="1600" dirty="0" err="1" smtClean="0"/>
              <a:t>kotak</a:t>
            </a:r>
            <a:r>
              <a:rPr lang="en-US" sz="1600" dirty="0" smtClean="0"/>
              <a:t> </a:t>
            </a:r>
            <a:r>
              <a:rPr lang="en-US" sz="1600" dirty="0" err="1" smtClean="0"/>
              <a:t>hitam</a:t>
            </a:r>
            <a:r>
              <a:rPr lang="en-US" sz="1600" dirty="0" smtClean="0"/>
              <a:t> </a:t>
            </a:r>
            <a:r>
              <a:rPr lang="en-US" sz="1600" dirty="0" err="1" smtClean="0"/>
              <a:t>maupun</a:t>
            </a:r>
            <a:r>
              <a:rPr lang="en-US" sz="1600" dirty="0" smtClean="0"/>
              <a:t> </a:t>
            </a:r>
            <a:r>
              <a:rPr lang="en-US" sz="1600" dirty="0" err="1" smtClean="0"/>
              <a:t>kotak</a:t>
            </a:r>
            <a:r>
              <a:rPr lang="en-US" sz="1600" dirty="0" smtClean="0"/>
              <a:t> </a:t>
            </a:r>
            <a:r>
              <a:rPr lang="en-US" sz="1600" dirty="0" err="1" smtClean="0"/>
              <a:t>kaca</a:t>
            </a:r>
            <a:r>
              <a:rPr lang="en-US" sz="1600" dirty="0" smtClean="0"/>
              <a:t> </a:t>
            </a:r>
            <a:r>
              <a:rPr lang="en-US" sz="1600" dirty="0" err="1" smtClean="0"/>
              <a:t>digunakan</a:t>
            </a:r>
            <a:r>
              <a:rPr lang="en-US" sz="1600" dirty="0" smtClean="0"/>
              <a:t> </a:t>
            </a:r>
            <a:r>
              <a:rPr lang="en-US" sz="1600" dirty="0" err="1" smtClean="0"/>
              <a:t>secara</a:t>
            </a:r>
            <a:r>
              <a:rPr lang="en-US" sz="1600" dirty="0" smtClean="0"/>
              <a:t> </a:t>
            </a:r>
            <a:r>
              <a:rPr lang="en-US" sz="1600" dirty="0" err="1" smtClean="0"/>
              <a:t>pragmatis</a:t>
            </a:r>
            <a:r>
              <a:rPr lang="en-US" sz="1600" dirty="0" smtClean="0"/>
              <a:t> </a:t>
            </a:r>
            <a:r>
              <a:rPr lang="en-US" sz="1600" dirty="0" err="1" smtClean="0"/>
              <a:t>dan</a:t>
            </a:r>
            <a:r>
              <a:rPr lang="en-US" sz="1600" dirty="0" smtClean="0"/>
              <a:t> </a:t>
            </a:r>
            <a:r>
              <a:rPr lang="en-US" sz="1600" dirty="0" err="1" smtClean="0"/>
              <a:t>proporsional</a:t>
            </a:r>
            <a:r>
              <a:rPr lang="en-US" sz="1600" dirty="0" smtClean="0"/>
              <a:t>. </a:t>
            </a:r>
            <a:r>
              <a:rPr lang="en-US" sz="1600" dirty="0" err="1" smtClean="0"/>
              <a:t>Secara</a:t>
            </a:r>
            <a:r>
              <a:rPr lang="en-US" sz="1600" dirty="0" smtClean="0"/>
              <a:t> </a:t>
            </a:r>
            <a:r>
              <a:rPr lang="en-US" sz="1600" dirty="0" err="1" smtClean="0"/>
              <a:t>sederhana</a:t>
            </a:r>
            <a:r>
              <a:rPr lang="en-US" sz="1600" dirty="0" smtClean="0"/>
              <a:t> </a:t>
            </a:r>
            <a:r>
              <a:rPr lang="en-US" sz="1600" dirty="0" err="1" smtClean="0"/>
              <a:t>dapat</a:t>
            </a:r>
            <a:r>
              <a:rPr lang="en-US" sz="1600" dirty="0" smtClean="0"/>
              <a:t> </a:t>
            </a:r>
            <a:r>
              <a:rPr lang="en-US" sz="1600" dirty="0" err="1" smtClean="0"/>
              <a:t>dikatakan</a:t>
            </a:r>
            <a:r>
              <a:rPr lang="en-US" sz="1600" dirty="0" smtClean="0"/>
              <a:t> </a:t>
            </a:r>
            <a:r>
              <a:rPr lang="en-US" sz="1600" dirty="0" err="1" smtClean="0"/>
              <a:t>bahwa</a:t>
            </a:r>
            <a:r>
              <a:rPr lang="en-US" sz="1600" dirty="0" smtClean="0"/>
              <a:t> </a:t>
            </a:r>
            <a:r>
              <a:rPr lang="en-US" sz="1600" dirty="0" err="1" smtClean="0"/>
              <a:t>sasaran</a:t>
            </a:r>
            <a:r>
              <a:rPr lang="en-US" sz="1600" dirty="0" smtClean="0"/>
              <a:t> </a:t>
            </a:r>
            <a:r>
              <a:rPr lang="en-US" sz="1600" dirty="0" err="1" smtClean="0"/>
              <a:t>telaah</a:t>
            </a:r>
            <a:r>
              <a:rPr lang="en-US" sz="1600" dirty="0" smtClean="0"/>
              <a:t> divergence </a:t>
            </a:r>
            <a:r>
              <a:rPr lang="en-US" sz="1600" dirty="0" err="1" smtClean="0"/>
              <a:t>adalah</a:t>
            </a:r>
            <a:r>
              <a:rPr lang="en-US" sz="1600" dirty="0" smtClean="0"/>
              <a:t> </a:t>
            </a:r>
            <a:r>
              <a:rPr lang="en-US" sz="1600" i="1" dirty="0" err="1" smtClean="0"/>
              <a:t>merusak</a:t>
            </a:r>
            <a:r>
              <a:rPr lang="en-US" sz="1600" i="1" dirty="0" smtClean="0"/>
              <a:t> </a:t>
            </a:r>
            <a:r>
              <a:rPr lang="en-US" sz="1600" dirty="0" err="1" smtClean="0"/>
              <a:t>atau</a:t>
            </a:r>
            <a:r>
              <a:rPr lang="en-US" sz="1600" dirty="0" smtClean="0"/>
              <a:t> </a:t>
            </a:r>
            <a:r>
              <a:rPr lang="en-US" sz="1600" i="1" dirty="0" err="1" smtClean="0"/>
              <a:t>mendekonstrvksi</a:t>
            </a:r>
            <a:r>
              <a:rPr lang="en-US" sz="1600" i="1" dirty="0" smtClean="0"/>
              <a:t> </a:t>
            </a:r>
            <a:r>
              <a:rPr lang="en-US" sz="1600" dirty="0" err="1" smtClean="0"/>
              <a:t>desain</a:t>
            </a:r>
            <a:r>
              <a:rPr lang="en-US" sz="1600" dirty="0" smtClean="0"/>
              <a:t> brief </a:t>
            </a:r>
            <a:r>
              <a:rPr lang="en-US" sz="1600" dirty="0" err="1" smtClean="0"/>
              <a:t>awal</a:t>
            </a:r>
            <a:r>
              <a:rPr lang="en-US" sz="1600" dirty="0" smtClean="0"/>
              <a:t>, </a:t>
            </a:r>
            <a:r>
              <a:rPr lang="en-US" sz="1600" dirty="0" err="1" smtClean="0"/>
              <a:t>sambil</a:t>
            </a:r>
            <a:r>
              <a:rPr lang="en-US" sz="1600" dirty="0" smtClean="0"/>
              <a:t> </a:t>
            </a:r>
            <a:r>
              <a:rPr lang="en-US" sz="1600" dirty="0" err="1" smtClean="0"/>
              <a:t>berusaha</a:t>
            </a:r>
            <a:r>
              <a:rPr lang="en-US" sz="1600" dirty="0" smtClean="0"/>
              <a:t> </a:t>
            </a:r>
            <a:r>
              <a:rPr lang="en-US" sz="1600" dirty="0" err="1" smtClean="0"/>
              <a:t>mengidentifikasi</a:t>
            </a:r>
            <a:r>
              <a:rPr lang="en-US" sz="1600" dirty="0" smtClean="0"/>
              <a:t> </a:t>
            </a:r>
            <a:r>
              <a:rPr lang="en-US" sz="1600" dirty="0" err="1" smtClean="0"/>
              <a:t>lebih</a:t>
            </a:r>
            <a:r>
              <a:rPr lang="en-US" sz="1600" dirty="0" smtClean="0"/>
              <a:t> </a:t>
            </a:r>
            <a:r>
              <a:rPr lang="en-US" sz="1600" dirty="0" err="1" smtClean="0"/>
              <a:t>luas</a:t>
            </a:r>
            <a:r>
              <a:rPr lang="en-US" sz="1600" dirty="0" smtClean="0"/>
              <a:t> </a:t>
            </a:r>
            <a:r>
              <a:rPr lang="en-US" sz="1600" dirty="0" err="1" smtClean="0"/>
              <a:t>situasi</a:t>
            </a:r>
            <a:r>
              <a:rPr lang="en-US" sz="1600" dirty="0" smtClean="0"/>
              <a:t> yang </a:t>
            </a:r>
            <a:r>
              <a:rPr lang="en-US" sz="1600" dirty="0" err="1" smtClean="0"/>
              <a:t>dihadapi</a:t>
            </a:r>
            <a:r>
              <a:rPr lang="en-US" sz="1600" dirty="0" smtClean="0"/>
              <a:t> </a:t>
            </a:r>
            <a:r>
              <a:rPr lang="en-US" sz="1600" dirty="0" err="1" smtClean="0"/>
              <a:t>untuk</a:t>
            </a:r>
            <a:r>
              <a:rPr lang="en-US" sz="1600" dirty="0" smtClean="0"/>
              <a:t> </a:t>
            </a:r>
            <a:r>
              <a:rPr lang="en-US" sz="1600" dirty="0" err="1" smtClean="0"/>
              <a:t>menggugah</a:t>
            </a:r>
            <a:r>
              <a:rPr lang="en-US" sz="1600" dirty="0" smtClean="0"/>
              <a:t> </a:t>
            </a:r>
            <a:r>
              <a:rPr lang="en-US" sz="1600" dirty="0" err="1" smtClean="0"/>
              <a:t>perubahan</a:t>
            </a:r>
            <a:r>
              <a:rPr lang="en-US" sz="1600" dirty="0" smtClean="0"/>
              <a:t> </a:t>
            </a:r>
            <a:r>
              <a:rPr lang="en-US" sz="1600" dirty="0" err="1" smtClean="0"/>
              <a:t>keputusan</a:t>
            </a:r>
            <a:r>
              <a:rPr lang="en-US" sz="1600" dirty="0" smtClean="0"/>
              <a:t> yang </a:t>
            </a:r>
            <a:r>
              <a:rPr lang="en-US" sz="1600" dirty="0" err="1" smtClean="0"/>
              <a:t>berharga</a:t>
            </a:r>
            <a:r>
              <a:rPr lang="en-US" sz="1600" dirty="0" smtClean="0"/>
              <a:t> </a:t>
            </a:r>
            <a:r>
              <a:rPr lang="en-US" sz="1600" dirty="0" err="1" smtClean="0"/>
              <a:t>dan</a:t>
            </a:r>
            <a:r>
              <a:rPr lang="en-US" sz="1600" dirty="0" smtClean="0"/>
              <a:t> yang </a:t>
            </a:r>
            <a:r>
              <a:rPr lang="en-US" sz="1600" dirty="0" err="1" smtClean="0"/>
              <a:t>dapat</a:t>
            </a:r>
            <a:r>
              <a:rPr lang="en-US" sz="1600" dirty="0" smtClean="0"/>
              <a:t> </a:t>
            </a:r>
            <a:r>
              <a:rPr lang="en-US" sz="1600" dirty="0" err="1" smtClean="0"/>
              <a:t>terlaksana</a:t>
            </a:r>
            <a:r>
              <a:rPr lang="en-US" sz="1600" dirty="0" smtClean="0"/>
              <a:t> </a:t>
            </a:r>
            <a:r>
              <a:rPr lang="en-US" sz="1600" i="1" dirty="0" smtClean="0"/>
              <a:t>(feasible).</a:t>
            </a:r>
            <a:endParaRPr lang="en-US" sz="1600" dirty="0" smtClean="0"/>
          </a:p>
          <a:p>
            <a:endParaRPr lang="en-US"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990600"/>
          </a:xfrm>
        </p:spPr>
        <p:txBody>
          <a:bodyPr>
            <a:normAutofit fontScale="90000"/>
          </a:bodyPr>
          <a:lstStyle/>
          <a:p>
            <a:r>
              <a:rPr lang="en-US" b="1" dirty="0" smtClean="0"/>
              <a:t>Transformation</a:t>
            </a:r>
            <a:r>
              <a:rPr lang="en-US" dirty="0" smtClean="0"/>
              <a:t/>
            </a:r>
            <a:br>
              <a:rPr lang="en-US" dirty="0" smtClean="0"/>
            </a:br>
            <a:endParaRPr lang="en-US" dirty="0"/>
          </a:p>
        </p:txBody>
      </p:sp>
      <p:sp>
        <p:nvSpPr>
          <p:cNvPr id="3" name="Content Placeholder 2"/>
          <p:cNvSpPr>
            <a:spLocks noGrp="1"/>
          </p:cNvSpPr>
          <p:nvPr>
            <p:ph sz="quarter" idx="1"/>
          </p:nvPr>
        </p:nvSpPr>
        <p:spPr>
          <a:xfrm>
            <a:off x="228600" y="1600200"/>
            <a:ext cx="8537448" cy="4495800"/>
          </a:xfrm>
        </p:spPr>
        <p:txBody>
          <a:bodyPr>
            <a:normAutofit fontScale="62500" lnSpcReduction="20000"/>
          </a:bodyPr>
          <a:lstStyle/>
          <a:p>
            <a:pPr hangingPunct="0">
              <a:buNone/>
            </a:pPr>
            <a:r>
              <a:rPr lang="en-US" b="1" dirty="0" err="1" smtClean="0"/>
              <a:t>Karakteristik</a:t>
            </a:r>
            <a:r>
              <a:rPr lang="en-US" b="1" dirty="0" smtClean="0"/>
              <a:t> </a:t>
            </a:r>
            <a:r>
              <a:rPr lang="en-US" b="1" dirty="0" err="1" smtClean="0"/>
              <a:t>utama</a:t>
            </a:r>
            <a:r>
              <a:rPr lang="en-US" b="1" dirty="0" smtClean="0"/>
              <a:t> </a:t>
            </a:r>
            <a:r>
              <a:rPr lang="en-US" b="1" dirty="0" err="1" smtClean="0"/>
              <a:t>tahap</a:t>
            </a:r>
            <a:r>
              <a:rPr lang="en-US" b="1" dirty="0" smtClean="0"/>
              <a:t> </a:t>
            </a:r>
            <a:r>
              <a:rPr lang="en-US" b="1" dirty="0" err="1" smtClean="0"/>
              <a:t>transformasi</a:t>
            </a:r>
            <a:r>
              <a:rPr lang="en-US" b="1" dirty="0" smtClean="0"/>
              <a:t> </a:t>
            </a:r>
            <a:r>
              <a:rPr lang="en-US" b="1" dirty="0" err="1" smtClean="0"/>
              <a:t>antara</a:t>
            </a:r>
            <a:r>
              <a:rPr lang="en-US" b="1" dirty="0" smtClean="0"/>
              <a:t> lain:</a:t>
            </a:r>
          </a:p>
          <a:p>
            <a:pPr lvl="0" hangingPunct="0"/>
            <a:r>
              <a:rPr lang="en-US" dirty="0" err="1" smtClean="0"/>
              <a:t>Sasaran</a:t>
            </a:r>
            <a:r>
              <a:rPr lang="en-US" dirty="0" smtClean="0"/>
              <a:t> </a:t>
            </a:r>
            <a:r>
              <a:rPr lang="en-US" dirty="0" err="1" smtClean="0"/>
              <a:t>utama</a:t>
            </a:r>
            <a:r>
              <a:rPr lang="en-US" dirty="0" smtClean="0"/>
              <a:t> </a:t>
            </a:r>
            <a:r>
              <a:rPr lang="en-US" dirty="0" err="1" smtClean="0"/>
              <a:t>desain</a:t>
            </a:r>
            <a:r>
              <a:rPr lang="en-US" dirty="0" smtClean="0"/>
              <a:t> </a:t>
            </a:r>
            <a:r>
              <a:rPr lang="en-US" dirty="0" err="1" smtClean="0"/>
              <a:t>diarahkan</a:t>
            </a:r>
            <a:r>
              <a:rPr lang="en-US" dirty="0" smtClean="0"/>
              <a:t> </a:t>
            </a:r>
            <a:r>
              <a:rPr lang="en-US" dirty="0" err="1" smtClean="0"/>
              <a:t>berdasarkan</a:t>
            </a:r>
            <a:r>
              <a:rPr lang="en-US" dirty="0" smtClean="0"/>
              <a:t> </a:t>
            </a:r>
            <a:r>
              <a:rPr lang="en-US" dirty="0" err="1" smtClean="0"/>
              <a:t>telaah</a:t>
            </a:r>
            <a:r>
              <a:rPr lang="en-US" dirty="0" smtClean="0"/>
              <a:t> divergence, </a:t>
            </a:r>
            <a:r>
              <a:rPr lang="en-US" dirty="0" err="1" smtClean="0"/>
              <a:t>menghasilkan</a:t>
            </a:r>
            <a:r>
              <a:rPr lang="en-US" dirty="0" smtClean="0"/>
              <a:t> </a:t>
            </a:r>
            <a:r>
              <a:rPr lang="en-US" dirty="0" err="1" smtClean="0"/>
              <a:t>pola-pola</a:t>
            </a:r>
            <a:r>
              <a:rPr lang="en-US" dirty="0" smtClean="0"/>
              <a:t> </a:t>
            </a:r>
            <a:r>
              <a:rPr lang="en-US" dirty="0" err="1" smtClean="0"/>
              <a:t>pikir</a:t>
            </a:r>
            <a:r>
              <a:rPr lang="en-US" dirty="0" smtClean="0"/>
              <a:t> yang </a:t>
            </a:r>
            <a:r>
              <a:rPr lang="en-US" dirty="0" err="1" smtClean="0"/>
              <a:t>nantinya</a:t>
            </a:r>
            <a:r>
              <a:rPr lang="en-US" dirty="0" smtClean="0"/>
              <a:t> </a:t>
            </a:r>
            <a:r>
              <a:rPr lang="en-US" dirty="0" err="1" smtClean="0"/>
              <a:t>memungkinkan</a:t>
            </a:r>
            <a:r>
              <a:rPr lang="en-US" dirty="0" smtClean="0"/>
              <a:t> </a:t>
            </a:r>
            <a:r>
              <a:rPr lang="en-US" dirty="0" err="1" smtClean="0"/>
              <a:t>tahap</a:t>
            </a:r>
            <a:r>
              <a:rPr lang="en-US" dirty="0" smtClean="0"/>
              <a:t> </a:t>
            </a:r>
            <a:r>
              <a:rPr lang="en-US" dirty="0" err="1" smtClean="0"/>
              <a:t>berikutnya</a:t>
            </a:r>
            <a:r>
              <a:rPr lang="en-US" dirty="0" smtClean="0"/>
              <a:t> </a:t>
            </a:r>
            <a:r>
              <a:rPr lang="en-US" i="1" dirty="0" smtClean="0"/>
              <a:t>(convergence) </a:t>
            </a:r>
            <a:r>
              <a:rPr lang="en-US" dirty="0" err="1" smtClean="0"/>
              <a:t>menetapkan</a:t>
            </a:r>
            <a:r>
              <a:rPr lang="en-US" dirty="0" smtClean="0"/>
              <a:t> </a:t>
            </a:r>
            <a:r>
              <a:rPr lang="en-US" dirty="0" err="1" smtClean="0"/>
              <a:t>satu</a:t>
            </a:r>
            <a:r>
              <a:rPr lang="en-US" dirty="0" smtClean="0"/>
              <a:t> </a:t>
            </a:r>
            <a:r>
              <a:rPr lang="en-US" dirty="0" err="1" smtClean="0"/>
              <a:t>keputusan</a:t>
            </a:r>
            <a:r>
              <a:rPr lang="en-US" dirty="0" smtClean="0"/>
              <a:t> </a:t>
            </a:r>
            <a:r>
              <a:rPr lang="en-US" dirty="0" err="1" smtClean="0"/>
              <a:t>tunggal</a:t>
            </a:r>
            <a:r>
              <a:rPr lang="en-US" dirty="0" smtClean="0"/>
              <a:t>. </a:t>
            </a:r>
            <a:r>
              <a:rPr lang="en-US" dirty="0" err="1" smtClean="0"/>
              <a:t>Dalam</a:t>
            </a:r>
            <a:r>
              <a:rPr lang="en-US" dirty="0" smtClean="0"/>
              <a:t> </a:t>
            </a:r>
            <a:r>
              <a:rPr lang="en-US" dirty="0" err="1" smtClean="0"/>
              <a:t>hal</a:t>
            </a:r>
            <a:r>
              <a:rPr lang="en-US" dirty="0" smtClean="0"/>
              <a:t> </a:t>
            </a:r>
            <a:r>
              <a:rPr lang="en-US" dirty="0" err="1" smtClean="0"/>
              <a:t>ini</a:t>
            </a:r>
            <a:r>
              <a:rPr lang="en-US" dirty="0" smtClean="0"/>
              <a:t> </a:t>
            </a:r>
            <a:r>
              <a:rPr lang="en-US" dirty="0" err="1" smtClean="0"/>
              <a:t>penetapan</a:t>
            </a:r>
            <a:r>
              <a:rPr lang="en-US" dirty="0" smtClean="0"/>
              <a:t> </a:t>
            </a:r>
            <a:r>
              <a:rPr lang="en-US" dirty="0" err="1" smtClean="0"/>
              <a:t>pola</a:t>
            </a:r>
            <a:r>
              <a:rPr lang="en-US" dirty="0" smtClean="0"/>
              <a:t> </a:t>
            </a:r>
            <a:r>
              <a:rPr lang="en-US" dirty="0" err="1" smtClean="0"/>
              <a:t>diartikan</a:t>
            </a:r>
            <a:r>
              <a:rPr lang="en-US" dirty="0" smtClean="0"/>
              <a:t> </a:t>
            </a:r>
            <a:r>
              <a:rPr lang="en-US" dirty="0" err="1" smtClean="0"/>
              <a:t>sebagai</a:t>
            </a:r>
            <a:r>
              <a:rPr lang="en-US" dirty="0" smtClean="0"/>
              <a:t> </a:t>
            </a:r>
            <a:r>
              <a:rPr lang="en-US" dirty="0" err="1" smtClean="0"/>
              <a:t>pemikiran</a:t>
            </a:r>
            <a:r>
              <a:rPr lang="en-US" dirty="0" smtClean="0"/>
              <a:t> (</a:t>
            </a:r>
            <a:r>
              <a:rPr lang="en-US" dirty="0" err="1" smtClean="0"/>
              <a:t>tindakan</a:t>
            </a:r>
            <a:r>
              <a:rPr lang="en-US" dirty="0" smtClean="0"/>
              <a:t>) </a:t>
            </a:r>
            <a:r>
              <a:rPr lang="en-US" dirty="0" err="1" smtClean="0"/>
              <a:t>kreatif</a:t>
            </a:r>
            <a:r>
              <a:rPr lang="en-US" dirty="0" smtClean="0"/>
              <a:t>, </a:t>
            </a:r>
            <a:r>
              <a:rPr lang="en-US" dirty="0" err="1" smtClean="0"/>
              <a:t>mengubah</a:t>
            </a:r>
            <a:r>
              <a:rPr lang="en-US" dirty="0" smtClean="0"/>
              <a:t> </a:t>
            </a:r>
            <a:r>
              <a:rPr lang="en-US" dirty="0" err="1" smtClean="0"/>
              <a:t>masalah</a:t>
            </a:r>
            <a:r>
              <a:rPr lang="en-US" dirty="0" smtClean="0"/>
              <a:t> yang </a:t>
            </a:r>
            <a:r>
              <a:rPr lang="en-US" dirty="0" err="1" smtClean="0"/>
              <a:t>rumit</a:t>
            </a:r>
            <a:r>
              <a:rPr lang="en-US" dirty="0" smtClean="0"/>
              <a:t> (</a:t>
            </a:r>
            <a:r>
              <a:rPr lang="en-US" dirty="0" err="1" smtClean="0"/>
              <a:t>kompleks</a:t>
            </a:r>
            <a:r>
              <a:rPr lang="en-US" dirty="0" smtClean="0"/>
              <a:t>) </a:t>
            </a:r>
            <a:r>
              <a:rPr lang="en-US" dirty="0" err="1" smtClean="0"/>
              <a:t>menjadi</a:t>
            </a:r>
            <a:r>
              <a:rPr lang="en-US" dirty="0" smtClean="0"/>
              <a:t> </a:t>
            </a:r>
            <a:r>
              <a:rPr lang="en-US" dirty="0" err="1" smtClean="0"/>
              <a:t>sederhana</a:t>
            </a:r>
            <a:r>
              <a:rPr lang="en-US" dirty="0" smtClean="0"/>
              <a:t>, </a:t>
            </a:r>
            <a:r>
              <a:rPr lang="en-US" dirty="0" err="1" smtClean="0"/>
              <a:t>menetapkan</a:t>
            </a:r>
            <a:r>
              <a:rPr lang="en-US" dirty="0" smtClean="0"/>
              <a:t> </a:t>
            </a:r>
            <a:r>
              <a:rPr lang="en-US" dirty="0" err="1" smtClean="0"/>
              <a:t>prinsip-prinsip</a:t>
            </a:r>
            <a:r>
              <a:rPr lang="en-US" dirty="0" smtClean="0"/>
              <a:t> </a:t>
            </a:r>
            <a:r>
              <a:rPr lang="en-US" dirty="0" err="1" smtClean="0"/>
              <a:t>penting</a:t>
            </a:r>
            <a:r>
              <a:rPr lang="en-US" dirty="0" smtClean="0"/>
              <a:t> yang </a:t>
            </a:r>
            <a:r>
              <a:rPr lang="en-US" dirty="0" err="1" smtClean="0"/>
              <a:t>perlu</a:t>
            </a:r>
            <a:r>
              <a:rPr lang="en-US" dirty="0" smtClean="0"/>
              <a:t> </a:t>
            </a:r>
            <a:r>
              <a:rPr lang="en-US" dirty="0" err="1" smtClean="0"/>
              <a:t>penekanan</a:t>
            </a:r>
            <a:r>
              <a:rPr lang="en-US" dirty="0" smtClean="0"/>
              <a:t> </a:t>
            </a:r>
            <a:r>
              <a:rPr lang="en-US" dirty="0" err="1" smtClean="0"/>
              <a:t>serta</a:t>
            </a:r>
            <a:r>
              <a:rPr lang="en-US" dirty="0" smtClean="0"/>
              <a:t> </a:t>
            </a:r>
            <a:r>
              <a:rPr lang="en-US" dirty="0" err="1" smtClean="0"/>
              <a:t>mengabaikan</a:t>
            </a:r>
            <a:r>
              <a:rPr lang="en-US" dirty="0" smtClean="0"/>
              <a:t> </a:t>
            </a:r>
            <a:r>
              <a:rPr lang="en-US" dirty="0" err="1" smtClean="0"/>
              <a:t>hal-hal</a:t>
            </a:r>
            <a:r>
              <a:rPr lang="en-US" dirty="0" smtClean="0"/>
              <a:t> yang </a:t>
            </a:r>
            <a:r>
              <a:rPr lang="en-US" dirty="0" err="1" smtClean="0"/>
              <a:t>tidak</a:t>
            </a:r>
            <a:r>
              <a:rPr lang="en-US" dirty="0" smtClean="0"/>
              <a:t> </a:t>
            </a:r>
            <a:r>
              <a:rPr lang="en-US" dirty="0" err="1" smtClean="0"/>
              <a:t>penting</a:t>
            </a:r>
            <a:r>
              <a:rPr lang="en-US" dirty="0" smtClean="0"/>
              <a:t>.</a:t>
            </a:r>
          </a:p>
          <a:p>
            <a:pPr lvl="0" hangingPunct="0"/>
            <a:r>
              <a:rPr lang="en-US" dirty="0" err="1" smtClean="0"/>
              <a:t>Dalam</a:t>
            </a:r>
            <a:r>
              <a:rPr lang="en-US" dirty="0" smtClean="0"/>
              <a:t> </a:t>
            </a:r>
            <a:r>
              <a:rPr lang="en-US" dirty="0" err="1" smtClean="0"/>
              <a:t>tahap</a:t>
            </a:r>
            <a:r>
              <a:rPr lang="en-US" dirty="0" smtClean="0"/>
              <a:t> </a:t>
            </a:r>
            <a:r>
              <a:rPr lang="en-US" dirty="0" err="1" smtClean="0"/>
              <a:t>ini</a:t>
            </a:r>
            <a:r>
              <a:rPr lang="en-US" dirty="0" smtClean="0"/>
              <a:t> </a:t>
            </a:r>
            <a:r>
              <a:rPr lang="en-US" dirty="0" err="1" smtClean="0"/>
              <a:t>sasaran-sasaran</a:t>
            </a:r>
            <a:r>
              <a:rPr lang="en-US" dirty="0" smtClean="0"/>
              <a:t>, design brief </a:t>
            </a:r>
            <a:r>
              <a:rPr lang="en-US" dirty="0" err="1" smtClean="0"/>
              <a:t>dan</a:t>
            </a:r>
            <a:r>
              <a:rPr lang="en-US" dirty="0" smtClean="0"/>
              <a:t> </a:t>
            </a:r>
            <a:r>
              <a:rPr lang="en-US" dirty="0" err="1" smtClean="0"/>
              <a:t>lingkup</a:t>
            </a:r>
            <a:r>
              <a:rPr lang="en-US" dirty="0" smtClean="0"/>
              <a:t> </a:t>
            </a:r>
            <a:r>
              <a:rPr lang="en-US" dirty="0" err="1" smtClean="0"/>
              <a:t>permasalahan</a:t>
            </a:r>
            <a:r>
              <a:rPr lang="en-US" dirty="0" smtClean="0"/>
              <a:t> </a:t>
            </a:r>
            <a:r>
              <a:rPr lang="en-US" dirty="0" err="1" smtClean="0"/>
              <a:t>mulai</a:t>
            </a:r>
            <a:r>
              <a:rPr lang="en-US" dirty="0" smtClean="0"/>
              <a:t> </a:t>
            </a:r>
            <a:r>
              <a:rPr lang="en-US" dirty="0" err="1" smtClean="0"/>
              <a:t>ditetapkan</a:t>
            </a:r>
            <a:r>
              <a:rPr lang="en-US" dirty="0" smtClean="0"/>
              <a:t> </a:t>
            </a:r>
            <a:r>
              <a:rPr lang="en-US" dirty="0" err="1" smtClean="0"/>
              <a:t>bilamana</a:t>
            </a:r>
            <a:r>
              <a:rPr lang="en-US" dirty="0" smtClean="0"/>
              <a:t> </a:t>
            </a:r>
            <a:r>
              <a:rPr lang="en-US" dirty="0" err="1" smtClean="0"/>
              <a:t>variabel-variabel</a:t>
            </a:r>
            <a:r>
              <a:rPr lang="en-US" dirty="0" smtClean="0"/>
              <a:t> </a:t>
            </a:r>
            <a:r>
              <a:rPr lang="en-US" dirty="0" err="1" smtClean="0"/>
              <a:t>kritis</a:t>
            </a:r>
            <a:r>
              <a:rPr lang="en-US" dirty="0" smtClean="0"/>
              <a:t> </a:t>
            </a:r>
            <a:r>
              <a:rPr lang="en-US" dirty="0" err="1" smtClean="0"/>
              <a:t>telah</a:t>
            </a:r>
            <a:r>
              <a:rPr lang="en-US" dirty="0" smtClean="0"/>
              <a:t> </a:t>
            </a:r>
            <a:r>
              <a:rPr lang="en-US" dirty="0" err="1" smtClean="0"/>
              <a:t>teridentifikasi</a:t>
            </a:r>
            <a:r>
              <a:rPr lang="en-US" dirty="0" smtClean="0"/>
              <a:t>, </a:t>
            </a:r>
            <a:r>
              <a:rPr lang="en-US" dirty="0" err="1" smtClean="0"/>
              <a:t>konstrain</a:t>
            </a:r>
            <a:r>
              <a:rPr lang="en-US" dirty="0" smtClean="0"/>
              <a:t> </a:t>
            </a:r>
            <a:r>
              <a:rPr lang="en-US" dirty="0" err="1" smtClean="0"/>
              <a:t>dipahami</a:t>
            </a:r>
            <a:r>
              <a:rPr lang="en-US" dirty="0" smtClean="0"/>
              <a:t> </a:t>
            </a:r>
            <a:r>
              <a:rPr lang="en-US" dirty="0" err="1" smtClean="0"/>
              <a:t>dan</a:t>
            </a:r>
            <a:r>
              <a:rPr lang="en-US" dirty="0" smtClean="0"/>
              <a:t> </a:t>
            </a:r>
            <a:r>
              <a:rPr lang="en-US" dirty="0" err="1" smtClean="0"/>
              <a:t>peluang-peluang</a:t>
            </a:r>
            <a:r>
              <a:rPr lang="en-US" dirty="0" smtClean="0"/>
              <a:t> </a:t>
            </a:r>
            <a:r>
              <a:rPr lang="en-US" dirty="0" err="1" smtClean="0"/>
              <a:t>dinilai</a:t>
            </a:r>
            <a:r>
              <a:rPr lang="en-US" dirty="0" smtClean="0"/>
              <a:t> </a:t>
            </a:r>
            <a:r>
              <a:rPr lang="en-US" dirty="0" err="1" smtClean="0"/>
              <a:t>untuk</a:t>
            </a:r>
            <a:r>
              <a:rPr lang="en-US" dirty="0" smtClean="0"/>
              <a:t> </a:t>
            </a:r>
            <a:r>
              <a:rPr lang="en-US" dirty="0" err="1" smtClean="0"/>
              <a:t>dimanfaatkan</a:t>
            </a:r>
            <a:r>
              <a:rPr lang="en-US" dirty="0" smtClean="0"/>
              <a:t>.</a:t>
            </a:r>
          </a:p>
          <a:p>
            <a:pPr lvl="0" hangingPunct="0"/>
            <a:r>
              <a:rPr lang="en-US" dirty="0" err="1" smtClean="0"/>
              <a:t>Masalah</a:t>
            </a:r>
            <a:r>
              <a:rPr lang="en-US" dirty="0" smtClean="0"/>
              <a:t> </a:t>
            </a:r>
            <a:r>
              <a:rPr lang="en-US" dirty="0" err="1" smtClean="0"/>
              <a:t>diurai</a:t>
            </a:r>
            <a:r>
              <a:rPr lang="en-US" dirty="0" smtClean="0"/>
              <a:t> </a:t>
            </a:r>
            <a:r>
              <a:rPr lang="en-US" dirty="0" err="1" smtClean="0"/>
              <a:t>ke</a:t>
            </a:r>
            <a:r>
              <a:rPr lang="en-US" dirty="0" smtClean="0"/>
              <a:t> </a:t>
            </a:r>
            <a:r>
              <a:rPr lang="en-US" dirty="0" err="1" smtClean="0"/>
              <a:t>dalam</a:t>
            </a:r>
            <a:r>
              <a:rPr lang="en-US" dirty="0" smtClean="0"/>
              <a:t> sub-sub </a:t>
            </a:r>
            <a:r>
              <a:rPr lang="en-US" dirty="0" err="1" smtClean="0"/>
              <a:t>masalah</a:t>
            </a:r>
            <a:r>
              <a:rPr lang="en-US" dirty="0" smtClean="0"/>
              <a:t> </a:t>
            </a:r>
            <a:r>
              <a:rPr lang="en-US" dirty="0" err="1" smtClean="0"/>
              <a:t>dan</a:t>
            </a:r>
            <a:r>
              <a:rPr lang="en-US" dirty="0" smtClean="0"/>
              <a:t> </a:t>
            </a:r>
            <a:r>
              <a:rPr lang="en-US" dirty="0" err="1" smtClean="0"/>
              <a:t>dinilai</a:t>
            </a:r>
            <a:r>
              <a:rPr lang="en-US" dirty="0" smtClean="0"/>
              <a:t> </a:t>
            </a:r>
            <a:r>
              <a:rPr lang="en-US" dirty="0" err="1" smtClean="0"/>
              <a:t>apakah</a:t>
            </a:r>
            <a:r>
              <a:rPr lang="en-US" dirty="0" smtClean="0"/>
              <a:t> sub-sub </a:t>
            </a:r>
            <a:r>
              <a:rPr lang="en-US" dirty="0" err="1" smtClean="0"/>
              <a:t>masalah</a:t>
            </a:r>
            <a:r>
              <a:rPr lang="en-US" dirty="0" smtClean="0"/>
              <a:t> </a:t>
            </a:r>
            <a:r>
              <a:rPr lang="en-US" dirty="0" err="1" smtClean="0"/>
              <a:t>itu</a:t>
            </a:r>
            <a:r>
              <a:rPr lang="en-US" dirty="0" smtClean="0"/>
              <a:t> </a:t>
            </a:r>
            <a:r>
              <a:rPr lang="en-US" dirty="0" err="1" smtClean="0"/>
              <a:t>dapat</a:t>
            </a:r>
            <a:r>
              <a:rPr lang="en-US" dirty="0" smtClean="0"/>
              <a:t> </a:t>
            </a:r>
            <a:r>
              <a:rPr lang="en-US" dirty="0" err="1" smtClean="0"/>
              <a:t>dipecahkan</a:t>
            </a:r>
            <a:r>
              <a:rPr lang="en-US" dirty="0" smtClean="0"/>
              <a:t> </a:t>
            </a:r>
            <a:r>
              <a:rPr lang="en-US" dirty="0" err="1" smtClean="0"/>
              <a:t>secara</a:t>
            </a:r>
            <a:r>
              <a:rPr lang="en-US" dirty="0" smtClean="0"/>
              <a:t> </a:t>
            </a:r>
            <a:r>
              <a:rPr lang="en-US" dirty="0" err="1" smtClean="0"/>
              <a:t>berurutan</a:t>
            </a:r>
            <a:r>
              <a:rPr lang="en-US" dirty="0" smtClean="0"/>
              <a:t>, </a:t>
            </a:r>
            <a:r>
              <a:rPr lang="en-US" dirty="0" err="1" smtClean="0"/>
              <a:t>secara</a:t>
            </a:r>
            <a:r>
              <a:rPr lang="en-US" dirty="0" smtClean="0"/>
              <a:t> </a:t>
            </a:r>
            <a:r>
              <a:rPr lang="en-US" dirty="0" err="1" smtClean="0"/>
              <a:t>paralel</a:t>
            </a:r>
            <a:r>
              <a:rPr lang="en-US" dirty="0" smtClean="0"/>
              <a:t> </a:t>
            </a:r>
            <a:r>
              <a:rPr lang="en-US" dirty="0" err="1" smtClean="0"/>
              <a:t>atau</a:t>
            </a:r>
            <a:r>
              <a:rPr lang="en-US" dirty="0" smtClean="0"/>
              <a:t> </a:t>
            </a:r>
            <a:r>
              <a:rPr lang="en-US" dirty="0" err="1" smtClean="0"/>
              <a:t>relatif</a:t>
            </a:r>
            <a:r>
              <a:rPr lang="en-US" dirty="0" smtClean="0"/>
              <a:t> </a:t>
            </a:r>
            <a:r>
              <a:rPr lang="en-US" dirty="0" err="1" smtClean="0"/>
              <a:t>terisolasi</a:t>
            </a:r>
            <a:r>
              <a:rPr lang="en-US" dirty="0" smtClean="0"/>
              <a:t>.</a:t>
            </a:r>
          </a:p>
          <a:p>
            <a:pPr lvl="0" hangingPunct="0"/>
            <a:r>
              <a:rPr lang="en-US" dirty="0" err="1" smtClean="0"/>
              <a:t>Syarat</a:t>
            </a:r>
            <a:r>
              <a:rPr lang="en-US" dirty="0" smtClean="0"/>
              <a:t> paling </a:t>
            </a:r>
            <a:r>
              <a:rPr lang="en-US" dirty="0" err="1" smtClean="0"/>
              <a:t>penting</a:t>
            </a:r>
            <a:r>
              <a:rPr lang="en-US" dirty="0" smtClean="0"/>
              <a:t> </a:t>
            </a:r>
            <a:r>
              <a:rPr lang="en-US" dirty="0" err="1" smtClean="0"/>
              <a:t>tahap</a:t>
            </a:r>
            <a:r>
              <a:rPr lang="en-US" dirty="0" smtClean="0"/>
              <a:t> transformation </a:t>
            </a:r>
            <a:r>
              <a:rPr lang="en-US" dirty="0" err="1" smtClean="0"/>
              <a:t>adalah</a:t>
            </a:r>
            <a:r>
              <a:rPr lang="en-US" dirty="0" smtClean="0"/>
              <a:t> </a:t>
            </a:r>
            <a:r>
              <a:rPr lang="en-US" dirty="0" err="1" smtClean="0"/>
              <a:t>kebebasan</a:t>
            </a:r>
            <a:r>
              <a:rPr lang="en-US" dirty="0" smtClean="0"/>
              <a:t> </a:t>
            </a:r>
            <a:r>
              <a:rPr lang="en-US" dirty="0" err="1" smtClean="0"/>
              <a:t>mengubah</a:t>
            </a:r>
            <a:r>
              <a:rPr lang="en-US" dirty="0" smtClean="0"/>
              <a:t> </a:t>
            </a:r>
            <a:r>
              <a:rPr lang="en-US" dirty="0" err="1" smtClean="0"/>
              <a:t>sasaran</a:t>
            </a:r>
            <a:r>
              <a:rPr lang="en-US" dirty="0" smtClean="0"/>
              <a:t> </a:t>
            </a:r>
            <a:r>
              <a:rPr lang="en-US" dirty="0" err="1" smtClean="0"/>
              <a:t>antara</a:t>
            </a:r>
            <a:r>
              <a:rPr lang="en-US" dirty="0" smtClean="0"/>
              <a:t> (sub -goals) </a:t>
            </a:r>
            <a:r>
              <a:rPr lang="en-US" dirty="0" err="1" smtClean="0"/>
              <a:t>untuk</a:t>
            </a:r>
            <a:r>
              <a:rPr lang="en-US" dirty="0" smtClean="0"/>
              <a:t> </a:t>
            </a:r>
            <a:r>
              <a:rPr lang="en-US" dirty="0" err="1" smtClean="0"/>
              <a:t>menghindari</a:t>
            </a:r>
            <a:r>
              <a:rPr lang="en-US" dirty="0" smtClean="0"/>
              <a:t> </a:t>
            </a:r>
            <a:r>
              <a:rPr lang="en-US" dirty="0" err="1" smtClean="0"/>
              <a:t>terlalu</a:t>
            </a:r>
            <a:r>
              <a:rPr lang="en-US" dirty="0" smtClean="0"/>
              <a:t> </a:t>
            </a:r>
            <a:r>
              <a:rPr lang="en-US" dirty="0" err="1" smtClean="0"/>
              <a:t>banyaknya</a:t>
            </a:r>
            <a:r>
              <a:rPr lang="en-US" dirty="0" smtClean="0"/>
              <a:t> </a:t>
            </a:r>
            <a:r>
              <a:rPr lang="en-US" dirty="0" err="1" smtClean="0"/>
              <a:t>kompromi</a:t>
            </a:r>
            <a:r>
              <a:rPr lang="en-US" dirty="0" smtClean="0"/>
              <a:t> </a:t>
            </a:r>
            <a:r>
              <a:rPr lang="en-US" dirty="0" err="1" smtClean="0"/>
              <a:t>dan</a:t>
            </a:r>
            <a:r>
              <a:rPr lang="en-US" dirty="0" smtClean="0"/>
              <a:t> </a:t>
            </a:r>
            <a:r>
              <a:rPr lang="en-US" dirty="0" err="1" smtClean="0"/>
              <a:t>kecepatan</a:t>
            </a:r>
            <a:r>
              <a:rPr lang="en-US" dirty="0" smtClean="0"/>
              <a:t> </a:t>
            </a:r>
            <a:r>
              <a:rPr lang="en-US" dirty="0" err="1" smtClean="0"/>
              <a:t>meramalkan</a:t>
            </a:r>
            <a:r>
              <a:rPr lang="en-US" dirty="0" smtClean="0"/>
              <a:t> </a:t>
            </a:r>
            <a:r>
              <a:rPr lang="en-US" dirty="0" err="1" smtClean="0"/>
              <a:t>konsekuensi</a:t>
            </a:r>
            <a:r>
              <a:rPr lang="en-US" dirty="0" smtClean="0"/>
              <a:t> </a:t>
            </a:r>
            <a:r>
              <a:rPr lang="en-US" dirty="0" err="1" smtClean="0"/>
              <a:t>serta</a:t>
            </a:r>
            <a:r>
              <a:rPr lang="en-US" dirty="0" smtClean="0"/>
              <a:t> </a:t>
            </a:r>
            <a:r>
              <a:rPr lang="en-US" dirty="0" err="1" smtClean="0"/>
              <a:t>keterlaksanaan</a:t>
            </a:r>
            <a:r>
              <a:rPr lang="en-US" dirty="0" smtClean="0"/>
              <a:t> (feasibility) </a:t>
            </a:r>
            <a:r>
              <a:rPr lang="en-US" dirty="0" err="1" smtClean="0"/>
              <a:t>sasaran</a:t>
            </a:r>
            <a:r>
              <a:rPr lang="en-US" dirty="0" smtClean="0"/>
              <a:t> </a:t>
            </a:r>
            <a:r>
              <a:rPr lang="en-US" dirty="0" err="1" smtClean="0"/>
              <a:t>tersebut</a:t>
            </a:r>
            <a:r>
              <a:rPr lang="en-US" dirty="0" smtClean="0"/>
              <a:t>.</a:t>
            </a:r>
          </a:p>
          <a:p>
            <a:pPr lvl="0" hangingPunct="0"/>
            <a:r>
              <a:rPr lang="en-US" dirty="0" err="1" smtClean="0"/>
              <a:t>Aspek</a:t>
            </a:r>
            <a:r>
              <a:rPr lang="en-US" dirty="0" smtClean="0"/>
              <a:t> </a:t>
            </a:r>
            <a:r>
              <a:rPr lang="en-US" dirty="0" err="1" smtClean="0"/>
              <a:t>pribadi</a:t>
            </a:r>
            <a:r>
              <a:rPr lang="en-US" dirty="0" smtClean="0"/>
              <a:t> </a:t>
            </a:r>
            <a:r>
              <a:rPr lang="en-US" dirty="0" err="1" smtClean="0"/>
              <a:t>sangat</a:t>
            </a:r>
            <a:r>
              <a:rPr lang="en-US" dirty="0" smtClean="0"/>
              <a:t> </a:t>
            </a:r>
            <a:r>
              <a:rPr lang="en-US" dirty="0" err="1" smtClean="0"/>
              <a:t>berperan</a:t>
            </a:r>
            <a:r>
              <a:rPr lang="en-US" dirty="0" smtClean="0"/>
              <a:t> </a:t>
            </a:r>
            <a:r>
              <a:rPr lang="en-US" dirty="0" err="1" smtClean="0"/>
              <a:t>pada</a:t>
            </a:r>
            <a:r>
              <a:rPr lang="en-US" dirty="0" smtClean="0"/>
              <a:t> </a:t>
            </a:r>
            <a:r>
              <a:rPr lang="en-US" dirty="0" err="1" smtClean="0"/>
              <a:t>tahap</a:t>
            </a:r>
            <a:r>
              <a:rPr lang="en-US" dirty="0" smtClean="0"/>
              <a:t> </a:t>
            </a:r>
            <a:r>
              <a:rPr lang="en-US" dirty="0" err="1" smtClean="0"/>
              <a:t>ini</a:t>
            </a:r>
            <a:r>
              <a:rPr lang="en-US" dirty="0" smtClean="0"/>
              <a:t> </a:t>
            </a:r>
            <a:r>
              <a:rPr lang="en-US" dirty="0" err="1" smtClean="0"/>
              <a:t>terutama</a:t>
            </a:r>
            <a:r>
              <a:rPr lang="en-US" dirty="0" smtClean="0"/>
              <a:t> </a:t>
            </a:r>
            <a:r>
              <a:rPr lang="en-US" dirty="0" err="1" smtClean="0"/>
              <a:t>didasari</a:t>
            </a:r>
            <a:r>
              <a:rPr lang="en-US" dirty="0" smtClean="0"/>
              <a:t> </a:t>
            </a:r>
            <a:r>
              <a:rPr lang="en-US" dirty="0" err="1" smtClean="0"/>
              <a:t>pengalaman</a:t>
            </a:r>
            <a:r>
              <a:rPr lang="en-US" dirty="0" smtClean="0"/>
              <a:t> </a:t>
            </a:r>
            <a:r>
              <a:rPr lang="en-US" dirty="0" err="1" smtClean="0"/>
              <a:t>serta</a:t>
            </a:r>
            <a:r>
              <a:rPr lang="en-US" dirty="0" smtClean="0"/>
              <a:t> </a:t>
            </a:r>
            <a:r>
              <a:rPr lang="en-US" dirty="0" err="1" smtClean="0"/>
              <a:t>kemampuan</a:t>
            </a:r>
            <a:r>
              <a:rPr lang="en-US" dirty="0" smtClean="0"/>
              <a:t> </a:t>
            </a:r>
            <a:r>
              <a:rPr lang="en-US" dirty="0" err="1" smtClean="0"/>
              <a:t>desainer</a:t>
            </a:r>
            <a:r>
              <a:rPr lang="en-US" dirty="0" smtClean="0"/>
              <a:t> </a:t>
            </a:r>
            <a:r>
              <a:rPr lang="en-US" dirty="0" err="1" smtClean="0"/>
              <a:t>pengambil</a:t>
            </a:r>
            <a:r>
              <a:rPr lang="en-US" dirty="0" smtClean="0"/>
              <a:t> </a:t>
            </a:r>
            <a:r>
              <a:rPr lang="en-US" dirty="0" err="1" smtClean="0"/>
              <a:t>keputusan</a:t>
            </a:r>
            <a:r>
              <a:rPr lang="en-US" dirty="0" smtClean="0"/>
              <a:t> </a:t>
            </a:r>
            <a:r>
              <a:rPr lang="en-US" dirty="0" err="1" smtClean="0"/>
              <a:t>dalam</a:t>
            </a:r>
            <a:r>
              <a:rPr lang="en-US" dirty="0" smtClean="0"/>
              <a:t> </a:t>
            </a:r>
            <a:r>
              <a:rPr lang="en-US" dirty="0" err="1" smtClean="0"/>
              <a:t>memahami</a:t>
            </a:r>
            <a:r>
              <a:rPr lang="en-US" dirty="0" smtClean="0"/>
              <a:t> </a:t>
            </a:r>
            <a:r>
              <a:rPr lang="en-US" dirty="0" err="1" smtClean="0"/>
              <a:t>seluruh</a:t>
            </a:r>
            <a:r>
              <a:rPr lang="en-US" dirty="0" smtClean="0"/>
              <a:t> </a:t>
            </a:r>
            <a:r>
              <a:rPr lang="en-US" dirty="0" err="1" smtClean="0"/>
              <a:t>persoalan</a:t>
            </a:r>
            <a:r>
              <a:rPr lang="en-US" dirty="0" smtClean="0"/>
              <a:t> yang </a:t>
            </a:r>
            <a:r>
              <a:rPr lang="en-US" dirty="0" err="1" smtClean="0"/>
              <a:t>dihadapi</a:t>
            </a:r>
            <a:r>
              <a:rPr lang="en-US" dirty="0" smtClean="0"/>
              <a:t>.</a:t>
            </a:r>
          </a:p>
          <a:p>
            <a:endParaRPr lang="en-US" dirty="0"/>
          </a:p>
        </p:txBody>
      </p:sp>
      <p:sp>
        <p:nvSpPr>
          <p:cNvPr id="4" name="Rectangle 3"/>
          <p:cNvSpPr/>
          <p:nvPr/>
        </p:nvSpPr>
        <p:spPr>
          <a:xfrm>
            <a:off x="152400" y="304800"/>
            <a:ext cx="8991600" cy="1077218"/>
          </a:xfrm>
          <a:prstGeom prst="rect">
            <a:avLst/>
          </a:prstGeom>
        </p:spPr>
        <p:txBody>
          <a:bodyPr wrap="square">
            <a:spAutoFit/>
          </a:bodyPr>
          <a:lstStyle/>
          <a:p>
            <a:pPr algn="just"/>
            <a:r>
              <a:rPr lang="en-US" sz="1600" dirty="0" err="1" smtClean="0"/>
              <a:t>Berdasarkan</a:t>
            </a:r>
            <a:r>
              <a:rPr lang="en-US" sz="1600" dirty="0" smtClean="0"/>
              <a:t> </a:t>
            </a:r>
            <a:r>
              <a:rPr lang="en-US" sz="1600" dirty="0" err="1" smtClean="0"/>
              <a:t>hasil</a:t>
            </a:r>
            <a:r>
              <a:rPr lang="en-US" sz="1600" dirty="0" smtClean="0"/>
              <a:t> </a:t>
            </a:r>
            <a:r>
              <a:rPr lang="en-US" sz="1600" dirty="0" err="1" smtClean="0"/>
              <a:t>telaah</a:t>
            </a:r>
            <a:r>
              <a:rPr lang="en-US" sz="1600" dirty="0" smtClean="0"/>
              <a:t> </a:t>
            </a:r>
            <a:r>
              <a:rPr lang="en-US" sz="1600" dirty="0" err="1" smtClean="0"/>
              <a:t>analisis</a:t>
            </a:r>
            <a:r>
              <a:rPr lang="en-US" sz="1600" dirty="0" smtClean="0"/>
              <a:t> divergence, </a:t>
            </a:r>
            <a:r>
              <a:rPr lang="en-US" sz="1600" dirty="0" err="1" smtClean="0"/>
              <a:t>tahap</a:t>
            </a:r>
            <a:r>
              <a:rPr lang="en-US" sz="1600" dirty="0" smtClean="0"/>
              <a:t> </a:t>
            </a:r>
            <a:r>
              <a:rPr lang="en-US" sz="1600" dirty="0" err="1" smtClean="0"/>
              <a:t>transformasi</a:t>
            </a:r>
            <a:r>
              <a:rPr lang="en-US" sz="1600" dirty="0" smtClean="0"/>
              <a:t> </a:t>
            </a:r>
            <a:r>
              <a:rPr lang="en-US" sz="1600" dirty="0" err="1" smtClean="0"/>
              <a:t>berusaha</a:t>
            </a:r>
            <a:r>
              <a:rPr lang="en-US" sz="1600" dirty="0" smtClean="0"/>
              <a:t> </a:t>
            </a:r>
            <a:r>
              <a:rPr lang="en-US" sz="1600" dirty="0" err="1" smtClean="0"/>
              <a:t>mengungkapkan</a:t>
            </a:r>
            <a:r>
              <a:rPr lang="en-US" sz="1600" dirty="0" smtClean="0"/>
              <a:t> </a:t>
            </a:r>
            <a:r>
              <a:rPr lang="en-US" sz="1600" dirty="0" err="1" smtClean="0"/>
              <a:t>pola-pola</a:t>
            </a:r>
            <a:r>
              <a:rPr lang="en-US" sz="1600" dirty="0" smtClean="0"/>
              <a:t>, </a:t>
            </a:r>
            <a:r>
              <a:rPr lang="en-US" sz="1600" dirty="0" err="1" smtClean="0"/>
              <a:t>kecenderungan</a:t>
            </a:r>
            <a:r>
              <a:rPr lang="en-US" sz="1600" dirty="0" smtClean="0"/>
              <a:t> </a:t>
            </a:r>
            <a:r>
              <a:rPr lang="en-US" sz="1600" dirty="0" err="1" smtClean="0"/>
              <a:t>dan</a:t>
            </a:r>
            <a:r>
              <a:rPr lang="en-US" sz="1600" dirty="0" smtClean="0"/>
              <a:t> </a:t>
            </a:r>
            <a:r>
              <a:rPr lang="en-US" sz="1600" dirty="0" err="1" smtClean="0"/>
              <a:t>arah-arah</a:t>
            </a:r>
            <a:r>
              <a:rPr lang="en-US" sz="1600" dirty="0" smtClean="0"/>
              <a:t> yang </a:t>
            </a:r>
            <a:r>
              <a:rPr lang="en-US" sz="1600" dirty="0" err="1" smtClean="0"/>
              <a:t>akan</a:t>
            </a:r>
            <a:r>
              <a:rPr lang="en-US" sz="1600" dirty="0" smtClean="0"/>
              <a:t> </a:t>
            </a:r>
            <a:r>
              <a:rPr lang="en-US" sz="1600" dirty="0" err="1" smtClean="0"/>
              <a:t>mempengaruhi</a:t>
            </a:r>
            <a:r>
              <a:rPr lang="en-US" sz="1600" dirty="0" smtClean="0"/>
              <a:t> </a:t>
            </a:r>
            <a:r>
              <a:rPr lang="en-US" sz="1600" dirty="0" err="1" smtClean="0"/>
              <a:t>keputusan</a:t>
            </a:r>
            <a:r>
              <a:rPr lang="en-US" sz="1600" dirty="0" smtClean="0"/>
              <a:t> </a:t>
            </a:r>
            <a:r>
              <a:rPr lang="en-US" sz="1600" dirty="0" err="1" smtClean="0"/>
              <a:t>desain</a:t>
            </a:r>
            <a:r>
              <a:rPr lang="en-US" sz="1600" dirty="0" smtClean="0"/>
              <a:t>. Hal </a:t>
            </a:r>
            <a:r>
              <a:rPr lang="en-US" sz="1600" dirty="0" err="1" smtClean="0"/>
              <a:t>ini</a:t>
            </a:r>
            <a:r>
              <a:rPr lang="en-US" sz="1600" dirty="0" smtClean="0"/>
              <a:t> </a:t>
            </a:r>
            <a:r>
              <a:rPr lang="en-US" sz="1600" dirty="0" err="1" smtClean="0"/>
              <a:t>dihasilkan</a:t>
            </a:r>
            <a:r>
              <a:rPr lang="en-US" sz="1600" dirty="0" smtClean="0"/>
              <a:t> </a:t>
            </a:r>
            <a:r>
              <a:rPr lang="en-US" sz="1600" dirty="0" err="1" smtClean="0"/>
              <a:t>melalui</a:t>
            </a:r>
            <a:r>
              <a:rPr lang="en-US" sz="1600" dirty="0" smtClean="0"/>
              <a:t> </a:t>
            </a:r>
            <a:r>
              <a:rPr lang="en-US" sz="1600" dirty="0" err="1" smtClean="0"/>
              <a:t>analisis</a:t>
            </a:r>
            <a:r>
              <a:rPr lang="en-US" sz="1600" dirty="0" smtClean="0"/>
              <a:t> </a:t>
            </a:r>
            <a:r>
              <a:rPr lang="en-US" sz="1600" dirty="0" err="1" smtClean="0"/>
              <a:t>atau</a:t>
            </a:r>
            <a:r>
              <a:rPr lang="en-US" sz="1600" dirty="0" smtClean="0"/>
              <a:t> </a:t>
            </a:r>
            <a:r>
              <a:rPr lang="en-US" sz="1600" dirty="0" err="1" smtClean="0"/>
              <a:t>pemikiran</a:t>
            </a:r>
            <a:r>
              <a:rPr lang="en-US" sz="1600" dirty="0" smtClean="0"/>
              <a:t> </a:t>
            </a:r>
            <a:r>
              <a:rPr lang="en-US" sz="1600" dirty="0" err="1" smtClean="0"/>
              <a:t>kreatif</a:t>
            </a:r>
            <a:r>
              <a:rPr lang="en-US" sz="1600" dirty="0" smtClean="0"/>
              <a:t> </a:t>
            </a:r>
            <a:r>
              <a:rPr lang="en-US" sz="1600" dirty="0" err="1" smtClean="0"/>
              <a:t>tingkat</a:t>
            </a:r>
            <a:r>
              <a:rPr lang="en-US" sz="1600" dirty="0" smtClean="0"/>
              <a:t> </a:t>
            </a:r>
            <a:r>
              <a:rPr lang="en-US" sz="1600" dirty="0" err="1" smtClean="0"/>
              <a:t>tinggi</a:t>
            </a:r>
            <a:r>
              <a:rPr lang="en-US" sz="1600" dirty="0" smtClean="0"/>
              <a:t>. </a:t>
            </a:r>
            <a:r>
              <a:rPr lang="en-US" sz="1600" dirty="0" err="1" smtClean="0"/>
              <a:t>Dalam</a:t>
            </a:r>
            <a:r>
              <a:rPr lang="en-US" sz="1600" dirty="0" smtClean="0"/>
              <a:t> </a:t>
            </a:r>
            <a:r>
              <a:rPr lang="en-US" sz="1600" dirty="0" err="1" smtClean="0"/>
              <a:t>tahapan</a:t>
            </a:r>
            <a:r>
              <a:rPr lang="en-US" sz="1600" dirty="0" smtClean="0"/>
              <a:t> </a:t>
            </a:r>
            <a:r>
              <a:rPr lang="en-US" sz="1600" dirty="0" err="1" smtClean="0"/>
              <a:t>ini</a:t>
            </a:r>
            <a:r>
              <a:rPr lang="en-US" sz="1600" dirty="0" smtClean="0"/>
              <a:t> </a:t>
            </a:r>
            <a:r>
              <a:rPr lang="en-US" sz="1600" dirty="0" err="1" smtClean="0"/>
              <a:t>masalah</a:t>
            </a:r>
            <a:r>
              <a:rPr lang="en-US" sz="1600" dirty="0" smtClean="0"/>
              <a:t> </a:t>
            </a:r>
            <a:r>
              <a:rPr lang="en-US" sz="1600" dirty="0" err="1" smtClean="0"/>
              <a:t>konseptual</a:t>
            </a:r>
            <a:r>
              <a:rPr lang="en-US" sz="1600" dirty="0" smtClean="0"/>
              <a:t> </a:t>
            </a:r>
            <a:r>
              <a:rPr lang="en-US" sz="1600" dirty="0" err="1" smtClean="0"/>
              <a:t>maupun</a:t>
            </a:r>
            <a:r>
              <a:rPr lang="en-US" sz="1600" dirty="0" smtClean="0"/>
              <a:t> </a:t>
            </a:r>
            <a:r>
              <a:rPr lang="en-US" sz="1600" dirty="0" err="1" smtClean="0"/>
              <a:t>teknis</a:t>
            </a:r>
            <a:r>
              <a:rPr lang="en-US" sz="1600" dirty="0" smtClean="0"/>
              <a:t> </a:t>
            </a:r>
            <a:r>
              <a:rPr lang="en-US" sz="1600" dirty="0" err="1" smtClean="0"/>
              <a:t>dipertimbangkan</a:t>
            </a:r>
            <a:r>
              <a:rPr lang="en-US" sz="1600" dirty="0" smtClean="0"/>
              <a:t> </a:t>
            </a:r>
            <a:r>
              <a:rPr lang="en-US" sz="1600" dirty="0" err="1" smtClean="0"/>
              <a:t>secara</a:t>
            </a:r>
            <a:r>
              <a:rPr lang="en-US" sz="1600" dirty="0" smtClean="0"/>
              <a:t> </a:t>
            </a:r>
            <a:r>
              <a:rPr lang="en-US" sz="1600" dirty="0" err="1" smtClean="0"/>
              <a:t>simultan</a:t>
            </a:r>
            <a:endParaRPr lang="en-US" sz="1600" dirty="0"/>
          </a:p>
        </p:txBody>
      </p:sp>
      <p:sp>
        <p:nvSpPr>
          <p:cNvPr id="5" name="Rectangle 4"/>
          <p:cNvSpPr/>
          <p:nvPr/>
        </p:nvSpPr>
        <p:spPr>
          <a:xfrm>
            <a:off x="3429000" y="0"/>
            <a:ext cx="5943600" cy="338554"/>
          </a:xfrm>
          <a:prstGeom prst="rect">
            <a:avLst/>
          </a:prstGeom>
        </p:spPr>
        <p:txBody>
          <a:bodyPr wrap="square">
            <a:spAutoFit/>
          </a:bodyPr>
          <a:lstStyle/>
          <a:p>
            <a:r>
              <a:rPr lang="en-US" sz="1600" dirty="0" err="1" smtClean="0"/>
              <a:t>Tahap</a:t>
            </a:r>
            <a:r>
              <a:rPr lang="en-US" sz="1600" dirty="0" smtClean="0"/>
              <a:t> divergence </a:t>
            </a:r>
            <a:r>
              <a:rPr lang="en-US" sz="1600" dirty="0" err="1" smtClean="0"/>
              <a:t>diikuti</a:t>
            </a:r>
            <a:r>
              <a:rPr lang="en-US" sz="1600" dirty="0" smtClean="0"/>
              <a:t> </a:t>
            </a:r>
            <a:r>
              <a:rPr lang="en-US" sz="1600" dirty="0" err="1" smtClean="0"/>
              <a:t>oleh</a:t>
            </a:r>
            <a:r>
              <a:rPr lang="en-US" sz="1600" dirty="0" smtClean="0"/>
              <a:t> </a:t>
            </a:r>
            <a:r>
              <a:rPr lang="en-US" sz="1600" dirty="0" err="1" smtClean="0"/>
              <a:t>tahap</a:t>
            </a:r>
            <a:r>
              <a:rPr lang="en-US" sz="1600" dirty="0" smtClean="0"/>
              <a:t> </a:t>
            </a:r>
            <a:r>
              <a:rPr lang="en-US" sz="1600" i="1" dirty="0" smtClean="0"/>
              <a:t>transformation </a:t>
            </a:r>
            <a:r>
              <a:rPr lang="en-US" sz="1600" dirty="0" smtClean="0"/>
              <a:t>(</a:t>
            </a:r>
            <a:r>
              <a:rPr lang="en-US" sz="1600" dirty="0" err="1" smtClean="0"/>
              <a:t>transformasi</a:t>
            </a:r>
            <a:r>
              <a:rPr lang="en-US" sz="1600" dirty="0" smtClean="0"/>
              <a:t>). </a:t>
            </a:r>
            <a:endParaRPr lang="en-US"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Convergence</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pPr hangingPunct="0"/>
            <a:r>
              <a:rPr lang="en-US" dirty="0" err="1" smtClean="0"/>
              <a:t>Secara</a:t>
            </a:r>
            <a:r>
              <a:rPr lang="en-US" dirty="0" smtClean="0"/>
              <a:t> </a:t>
            </a:r>
            <a:r>
              <a:rPr lang="en-US" dirty="0" err="1" smtClean="0"/>
              <a:t>harafiah</a:t>
            </a:r>
            <a:r>
              <a:rPr lang="en-US" dirty="0" smtClean="0"/>
              <a:t> </a:t>
            </a:r>
            <a:r>
              <a:rPr lang="en-US" b="1" i="1" dirty="0" smtClean="0"/>
              <a:t>convergence</a:t>
            </a:r>
            <a:r>
              <a:rPr lang="en-US" i="1" dirty="0" smtClean="0"/>
              <a:t> </a:t>
            </a:r>
            <a:r>
              <a:rPr lang="en-US" dirty="0" err="1" smtClean="0"/>
              <a:t>berarti</a:t>
            </a:r>
            <a:r>
              <a:rPr lang="en-US" dirty="0" smtClean="0"/>
              <a:t> </a:t>
            </a:r>
            <a:r>
              <a:rPr lang="en-US" dirty="0" err="1" smtClean="0"/>
              <a:t>memusat</a:t>
            </a:r>
            <a:r>
              <a:rPr lang="en-US" dirty="0" smtClean="0"/>
              <a:t>. </a:t>
            </a:r>
            <a:r>
              <a:rPr lang="en-US" dirty="0" err="1" smtClean="0"/>
              <a:t>Pada</a:t>
            </a:r>
            <a:r>
              <a:rPr lang="en-US" dirty="0" smtClean="0"/>
              <a:t> </a:t>
            </a:r>
            <a:r>
              <a:rPr lang="en-US" dirty="0" err="1" smtClean="0"/>
              <a:t>tahap</a:t>
            </a:r>
            <a:r>
              <a:rPr lang="en-US" dirty="0" smtClean="0"/>
              <a:t> </a:t>
            </a:r>
            <a:r>
              <a:rPr lang="en-US" dirty="0" err="1" smtClean="0"/>
              <a:t>ini</a:t>
            </a:r>
            <a:r>
              <a:rPr lang="en-US" dirty="0" smtClean="0"/>
              <a:t> </a:t>
            </a:r>
            <a:r>
              <a:rPr lang="en-US" dirty="0" err="1" smtClean="0"/>
              <a:t>sasaran</a:t>
            </a:r>
            <a:r>
              <a:rPr lang="en-US" dirty="0" smtClean="0"/>
              <a:t> </a:t>
            </a:r>
            <a:r>
              <a:rPr lang="en-US" dirty="0" err="1" smtClean="0"/>
              <a:t>desainer</a:t>
            </a:r>
            <a:r>
              <a:rPr lang="en-US" dirty="0" smtClean="0"/>
              <a:t> </a:t>
            </a:r>
            <a:r>
              <a:rPr lang="en-US" dirty="0" err="1" smtClean="0"/>
              <a:t>memil.ih</a:t>
            </a:r>
            <a:r>
              <a:rPr lang="en-US" dirty="0" smtClean="0"/>
              <a:t> (</a:t>
            </a:r>
            <a:r>
              <a:rPr lang="en-US" dirty="0" err="1" smtClean="0"/>
              <a:t>hanya</a:t>
            </a:r>
            <a:r>
              <a:rPr lang="en-US" dirty="0" smtClean="0"/>
              <a:t>) </a:t>
            </a:r>
            <a:r>
              <a:rPr lang="en-US" dirty="0" err="1" smtClean="0"/>
              <a:t>satu</a:t>
            </a:r>
            <a:r>
              <a:rPr lang="en-US" dirty="0" smtClean="0"/>
              <a:t> </a:t>
            </a:r>
            <a:r>
              <a:rPr lang="en-US" dirty="0" err="1" smtClean="0"/>
              <a:t>dari</a:t>
            </a:r>
            <a:r>
              <a:rPr lang="en-US" dirty="0" smtClean="0"/>
              <a:t> </a:t>
            </a:r>
            <a:r>
              <a:rPr lang="en-US" dirty="0" err="1" smtClean="0"/>
              <a:t>banyak</a:t>
            </a:r>
            <a:r>
              <a:rPr lang="en-US" dirty="0" smtClean="0"/>
              <a:t> </a:t>
            </a:r>
            <a:r>
              <a:rPr lang="en-US" dirty="0" err="1" smtClean="0"/>
              <a:t>alternatif</a:t>
            </a:r>
            <a:r>
              <a:rPr lang="en-US" dirty="0" smtClean="0"/>
              <a:t> </a:t>
            </a:r>
            <a:r>
              <a:rPr lang="en-US" dirty="0" err="1" smtClean="0"/>
              <a:t>keputusan</a:t>
            </a:r>
            <a:r>
              <a:rPr lang="en-US" dirty="0" smtClean="0"/>
              <a:t> </a:t>
            </a:r>
            <a:r>
              <a:rPr lang="en-US" dirty="0" err="1" smtClean="0"/>
              <a:t>desain</a:t>
            </a:r>
            <a:r>
              <a:rPr lang="en-US" dirty="0" smtClean="0"/>
              <a:t> yang </a:t>
            </a:r>
            <a:r>
              <a:rPr lang="en-US" dirty="0" err="1" smtClean="0"/>
              <a:t>terungkap</a:t>
            </a:r>
            <a:r>
              <a:rPr lang="en-US" dirty="0" smtClean="0"/>
              <a:t> </a:t>
            </a:r>
            <a:r>
              <a:rPr lang="en-US" dirty="0" err="1" smtClean="0"/>
              <a:t>dan</a:t>
            </a:r>
            <a:r>
              <a:rPr lang="en-US" dirty="0" smtClean="0"/>
              <a:t> </a:t>
            </a:r>
            <a:r>
              <a:rPr lang="en-US" dirty="0" err="1" smtClean="0"/>
              <a:t>ditawarkan</a:t>
            </a:r>
            <a:r>
              <a:rPr lang="en-US" dirty="0" smtClean="0"/>
              <a:t> </a:t>
            </a:r>
            <a:r>
              <a:rPr lang="en-US" dirty="0" err="1" smtClean="0"/>
              <a:t>pada</a:t>
            </a:r>
            <a:r>
              <a:rPr lang="en-US" dirty="0" smtClean="0"/>
              <a:t> </a:t>
            </a:r>
            <a:r>
              <a:rPr lang="en-US" dirty="0" err="1" smtClean="0"/>
              <a:t>tahap</a:t>
            </a:r>
            <a:r>
              <a:rPr lang="en-US" dirty="0" smtClean="0"/>
              <a:t> divergence </a:t>
            </a:r>
            <a:r>
              <a:rPr lang="en-US" dirty="0" err="1" smtClean="0"/>
              <a:t>maupun</a:t>
            </a:r>
            <a:r>
              <a:rPr lang="en-US" dirty="0" smtClean="0"/>
              <a:t> </a:t>
            </a:r>
            <a:r>
              <a:rPr lang="en-US" dirty="0" err="1" smtClean="0"/>
              <a:t>tahap</a:t>
            </a:r>
            <a:r>
              <a:rPr lang="en-US" dirty="0" smtClean="0"/>
              <a:t> </a:t>
            </a:r>
            <a:r>
              <a:rPr lang="en-US" dirty="0" err="1" smtClean="0"/>
              <a:t>transformasi</a:t>
            </a:r>
            <a:r>
              <a:rPr lang="en-US" dirty="0" smtClean="0"/>
              <a:t>. </a:t>
            </a:r>
            <a:r>
              <a:rPr lang="en-US" dirty="0" err="1" smtClean="0"/>
              <a:t>Secara</a:t>
            </a:r>
            <a:r>
              <a:rPr lang="en-US" dirty="0" smtClean="0"/>
              <a:t> </a:t>
            </a:r>
            <a:r>
              <a:rPr lang="en-US" dirty="0" err="1" smtClean="0"/>
              <a:t>umum</a:t>
            </a:r>
            <a:r>
              <a:rPr lang="en-US" dirty="0" smtClean="0"/>
              <a:t> </a:t>
            </a:r>
            <a:r>
              <a:rPr lang="en-US" dirty="0" err="1" smtClean="0"/>
              <a:t>dapat</a:t>
            </a:r>
            <a:r>
              <a:rPr lang="en-US" dirty="0" smtClean="0"/>
              <a:t> </a:t>
            </a:r>
            <a:r>
              <a:rPr lang="en-US" dirty="0" err="1" smtClean="0"/>
              <a:t>dikatakan</a:t>
            </a:r>
            <a:r>
              <a:rPr lang="en-US" dirty="0" smtClean="0"/>
              <a:t> </a:t>
            </a:r>
            <a:r>
              <a:rPr lang="en-US" dirty="0" err="1" smtClean="0"/>
              <a:t>bahwa</a:t>
            </a:r>
            <a:r>
              <a:rPr lang="en-US" dirty="0" smtClean="0"/>
              <a:t> </a:t>
            </a:r>
            <a:r>
              <a:rPr lang="en-US" dirty="0" err="1" smtClean="0"/>
              <a:t>sasaran</a:t>
            </a:r>
            <a:r>
              <a:rPr lang="en-US" dirty="0" smtClean="0"/>
              <a:t> </a:t>
            </a:r>
            <a:r>
              <a:rPr lang="en-US" dirty="0" err="1" smtClean="0"/>
              <a:t>tahap</a:t>
            </a:r>
            <a:r>
              <a:rPr lang="en-US" dirty="0" smtClean="0"/>
              <a:t> </a:t>
            </a:r>
            <a:r>
              <a:rPr lang="en-US" dirty="0" err="1" smtClean="0"/>
              <a:t>konvergensi</a:t>
            </a:r>
            <a:r>
              <a:rPr lang="en-US" dirty="0" smtClean="0"/>
              <a:t> </a:t>
            </a:r>
            <a:r>
              <a:rPr lang="en-US" dirty="0" err="1" smtClean="0"/>
              <a:t>adalah</a:t>
            </a:r>
            <a:r>
              <a:rPr lang="en-US" dirty="0" smtClean="0"/>
              <a:t> </a:t>
            </a:r>
            <a:r>
              <a:rPr lang="en-US" dirty="0" err="1" smtClean="0"/>
              <a:t>mengurangi</a:t>
            </a:r>
            <a:r>
              <a:rPr lang="en-US" dirty="0" smtClean="0"/>
              <a:t> </a:t>
            </a:r>
            <a:r>
              <a:rPr lang="en-US" dirty="0" err="1" smtClean="0"/>
              <a:t>alternatif</a:t>
            </a:r>
            <a:r>
              <a:rPr lang="en-US" dirty="0" smtClean="0"/>
              <a:t> </a:t>
            </a:r>
            <a:r>
              <a:rPr lang="en-US" dirty="0" err="1" smtClean="0"/>
              <a:t>sehingga</a:t>
            </a:r>
            <a:r>
              <a:rPr lang="en-US" dirty="0" smtClean="0"/>
              <a:t> </a:t>
            </a:r>
            <a:r>
              <a:rPr lang="en-US" dirty="0" err="1" smtClean="0"/>
              <a:t>menjadi</a:t>
            </a:r>
            <a:r>
              <a:rPr lang="en-US" dirty="0" smtClean="0"/>
              <a:t> </a:t>
            </a:r>
            <a:r>
              <a:rPr lang="en-US" dirty="0" err="1" smtClean="0"/>
              <a:t>satu</a:t>
            </a:r>
            <a:r>
              <a:rPr lang="en-US" dirty="0" smtClean="0"/>
              <a:t> </a:t>
            </a:r>
            <a:r>
              <a:rPr lang="en-US" dirty="0" err="1" smtClean="0"/>
              <a:t>pilihan</a:t>
            </a:r>
            <a:r>
              <a:rPr lang="en-US" dirty="0" smtClean="0"/>
              <a:t> </a:t>
            </a:r>
            <a:r>
              <a:rPr lang="en-US" dirty="0" err="1" smtClean="0"/>
              <a:t>tunggal</a:t>
            </a:r>
            <a:r>
              <a:rPr lang="en-US" dirty="0" smtClean="0"/>
              <a:t> </a:t>
            </a:r>
            <a:r>
              <a:rPr lang="en-US" dirty="0" err="1" smtClean="0"/>
              <a:t>keputusan</a:t>
            </a:r>
            <a:r>
              <a:rPr lang="en-US" dirty="0" smtClean="0"/>
              <a:t> </a:t>
            </a:r>
            <a:r>
              <a:rPr lang="en-US" dirty="0" err="1" smtClean="0"/>
              <a:t>desain</a:t>
            </a:r>
            <a:r>
              <a:rPr lang="en-US" dirty="0" smtClean="0"/>
              <a:t> </a:t>
            </a:r>
            <a:r>
              <a:rPr lang="en-US" dirty="0" err="1" smtClean="0"/>
              <a:t>secepat</a:t>
            </a:r>
            <a:r>
              <a:rPr lang="en-US" dirty="0" smtClean="0"/>
              <a:t> </a:t>
            </a:r>
            <a:r>
              <a:rPr lang="en-US" dirty="0" err="1" smtClean="0"/>
              <a:t>mungkin</a:t>
            </a:r>
            <a:r>
              <a:rPr lang="en-US" dirty="0" smtClean="0"/>
              <a:t>.</a:t>
            </a:r>
          </a:p>
          <a:p>
            <a:r>
              <a:rPr lang="en-US" dirty="0" err="1" smtClean="0"/>
              <a:t>Keteguhan</a:t>
            </a:r>
            <a:r>
              <a:rPr lang="en-US" dirty="0" smtClean="0"/>
              <a:t> </a:t>
            </a:r>
            <a:r>
              <a:rPr lang="en-US" dirty="0" err="1" smtClean="0"/>
              <a:t>dan</a:t>
            </a:r>
            <a:r>
              <a:rPr lang="en-US" dirty="0" smtClean="0"/>
              <a:t> </a:t>
            </a:r>
            <a:r>
              <a:rPr lang="en-US" dirty="0" err="1" smtClean="0"/>
              <a:t>kekakuan</a:t>
            </a:r>
            <a:r>
              <a:rPr lang="en-US" dirty="0" smtClean="0"/>
              <a:t> </a:t>
            </a:r>
            <a:r>
              <a:rPr lang="en-US" dirty="0" err="1" smtClean="0"/>
              <a:t>sikap</a:t>
            </a:r>
            <a:r>
              <a:rPr lang="en-US" dirty="0" smtClean="0"/>
              <a:t> </a:t>
            </a:r>
            <a:r>
              <a:rPr lang="en-US" dirty="0" err="1" smtClean="0"/>
              <a:t>diperlukan</a:t>
            </a:r>
            <a:r>
              <a:rPr lang="en-US" dirty="0" smtClean="0"/>
              <a:t> </a:t>
            </a:r>
            <a:r>
              <a:rPr lang="en-US" dirty="0" err="1" smtClean="0"/>
              <a:t>untuk</a:t>
            </a:r>
            <a:r>
              <a:rPr lang="en-US" dirty="0" smtClean="0"/>
              <a:t> </a:t>
            </a:r>
            <a:r>
              <a:rPr lang="en-US" dirty="0" err="1" smtClean="0"/>
              <a:t>menetapkan</a:t>
            </a:r>
            <a:r>
              <a:rPr lang="en-US" dirty="0" smtClean="0"/>
              <a:t> </a:t>
            </a:r>
            <a:r>
              <a:rPr lang="en-US" dirty="0" err="1" smtClean="0"/>
              <a:t>satu</a:t>
            </a:r>
            <a:r>
              <a:rPr lang="en-US" dirty="0" smtClean="0"/>
              <a:t> </a:t>
            </a:r>
            <a:r>
              <a:rPr lang="en-US" dirty="0" err="1" smtClean="0"/>
              <a:t>pilihan</a:t>
            </a:r>
            <a:r>
              <a:rPr lang="en-US" dirty="0" smtClean="0"/>
              <a:t> alter-</a:t>
            </a:r>
            <a:r>
              <a:rPr lang="en-US" dirty="0" err="1" smtClean="0"/>
              <a:t>natif</a:t>
            </a:r>
            <a:r>
              <a:rPr lang="en-US" dirty="0" smtClean="0"/>
              <a:t> </a:t>
            </a:r>
            <a:r>
              <a:rPr lang="en-US" dirty="0" err="1" smtClean="0"/>
              <a:t>desain</a:t>
            </a:r>
            <a:r>
              <a:rPr lang="en-US" dirty="0" smtClean="0"/>
              <a:t>, </a:t>
            </a:r>
            <a:r>
              <a:rPr lang="en-US" dirty="0" err="1" smtClean="0"/>
              <a:t>sedangkan</a:t>
            </a:r>
            <a:r>
              <a:rPr lang="en-US" dirty="0" smtClean="0"/>
              <a:t> </a:t>
            </a:r>
            <a:r>
              <a:rPr lang="en-US" dirty="0" err="1" smtClean="0"/>
              <a:t>fleksibilitas</a:t>
            </a:r>
            <a:r>
              <a:rPr lang="en-US" dirty="0" smtClean="0"/>
              <a:t> </a:t>
            </a:r>
            <a:r>
              <a:rPr lang="en-US" dirty="0" err="1" smtClean="0"/>
              <a:t>berpikir</a:t>
            </a:r>
            <a:r>
              <a:rPr lang="en-US" dirty="0" smtClean="0"/>
              <a:t> </a:t>
            </a:r>
            <a:r>
              <a:rPr lang="en-US" dirty="0" err="1" smtClean="0"/>
              <a:t>dan</a:t>
            </a:r>
            <a:r>
              <a:rPr lang="en-US" dirty="0" smtClean="0"/>
              <a:t> </a:t>
            </a:r>
            <a:r>
              <a:rPr lang="en-US" dirty="0" err="1" smtClean="0"/>
              <a:t>keraguan</a:t>
            </a:r>
            <a:r>
              <a:rPr lang="en-US" dirty="0" smtClean="0"/>
              <a:t> </a:t>
            </a:r>
            <a:r>
              <a:rPr lang="en-US" dirty="0" err="1" smtClean="0"/>
              <a:t>harus</a:t>
            </a:r>
            <a:r>
              <a:rPr lang="en-US" dirty="0" smtClean="0"/>
              <a:t> </a:t>
            </a:r>
            <a:r>
              <a:rPr lang="en-US" dirty="0" err="1" smtClean="0"/>
              <a:t>dihindari</a:t>
            </a:r>
            <a:r>
              <a:rPr lang="en-US" dirty="0" smtClean="0"/>
              <a:t>. Hal </a:t>
            </a:r>
            <a:r>
              <a:rPr lang="en-US" dirty="0" err="1" smtClean="0"/>
              <a:t>ini</a:t>
            </a:r>
            <a:r>
              <a:rPr lang="en-US" dirty="0" smtClean="0"/>
              <a:t> </a:t>
            </a:r>
            <a:r>
              <a:rPr lang="en-US" dirty="0" err="1" smtClean="0"/>
              <a:t>didasari</a:t>
            </a:r>
            <a:r>
              <a:rPr lang="en-US" dirty="0" smtClean="0"/>
              <a:t> </a:t>
            </a:r>
            <a:r>
              <a:rPr lang="en-US" dirty="0" err="1" smtClean="0"/>
              <a:t>oleh</a:t>
            </a:r>
            <a:r>
              <a:rPr lang="en-US" dirty="0" smtClean="0"/>
              <a:t> </a:t>
            </a:r>
            <a:r>
              <a:rPr lang="en-US" dirty="0" err="1" smtClean="0"/>
              <a:t>pemahaman</a:t>
            </a:r>
            <a:r>
              <a:rPr lang="en-US" dirty="0" smtClean="0"/>
              <a:t> </a:t>
            </a:r>
            <a:r>
              <a:rPr lang="en-US" dirty="0" err="1" smtClean="0"/>
              <a:t>bahwa</a:t>
            </a:r>
            <a:r>
              <a:rPr lang="en-US" dirty="0" smtClean="0"/>
              <a:t> </a:t>
            </a:r>
            <a:r>
              <a:rPr lang="en-US" dirty="0" err="1" smtClean="0"/>
              <a:t>dalam</a:t>
            </a:r>
            <a:r>
              <a:rPr lang="en-US" dirty="0" smtClean="0"/>
              <a:t> </a:t>
            </a:r>
            <a:r>
              <a:rPr lang="en-US" dirty="0" err="1" smtClean="0"/>
              <a:t>masalah</a:t>
            </a:r>
            <a:r>
              <a:rPr lang="en-US" dirty="0" smtClean="0"/>
              <a:t> </a:t>
            </a:r>
            <a:r>
              <a:rPr lang="en-US" dirty="0" err="1" smtClean="0"/>
              <a:t>desain</a:t>
            </a:r>
            <a:r>
              <a:rPr lang="en-US" dirty="0" smtClean="0"/>
              <a:t> </a:t>
            </a:r>
            <a:r>
              <a:rPr lang="en-US" dirty="0" err="1" smtClean="0"/>
              <a:t>ini</a:t>
            </a:r>
            <a:r>
              <a:rPr lang="en-US" dirty="0" smtClean="0"/>
              <a:t> </a:t>
            </a:r>
            <a:r>
              <a:rPr lang="en-US" dirty="0" err="1" smtClean="0"/>
              <a:t>keputusan</a:t>
            </a:r>
            <a:r>
              <a:rPr lang="en-US" dirty="0" smtClean="0"/>
              <a:t> </a:t>
            </a:r>
            <a:r>
              <a:rPr lang="en-US" dirty="0" err="1" smtClean="0"/>
              <a:t>terakhir</a:t>
            </a:r>
            <a:r>
              <a:rPr lang="en-US" dirty="0" smtClean="0"/>
              <a:t> </a:t>
            </a:r>
            <a:r>
              <a:rPr lang="en-US" dirty="0" err="1" smtClean="0"/>
              <a:t>adalah</a:t>
            </a:r>
            <a:r>
              <a:rPr lang="en-US" dirty="0" smtClean="0"/>
              <a:t> </a:t>
            </a:r>
            <a:r>
              <a:rPr lang="en-US" dirty="0" err="1" smtClean="0"/>
              <a:t>keputusan</a:t>
            </a:r>
            <a:r>
              <a:rPr lang="en-US" dirty="0" smtClean="0"/>
              <a:t> optimal. </a:t>
            </a:r>
            <a:r>
              <a:rPr lang="en-US" dirty="0" err="1" smtClean="0"/>
              <a:t>Tidak</a:t>
            </a:r>
            <a:r>
              <a:rPr lang="en-US" dirty="0" smtClean="0"/>
              <a:t> </a:t>
            </a:r>
            <a:r>
              <a:rPr lang="en-US" dirty="0" err="1" smtClean="0"/>
              <a:t>pernah</a:t>
            </a:r>
            <a:r>
              <a:rPr lang="en-US" dirty="0" smtClean="0"/>
              <a:t> </a:t>
            </a:r>
            <a:r>
              <a:rPr lang="en-US" dirty="0" err="1" smtClean="0"/>
              <a:t>ada</a:t>
            </a:r>
            <a:r>
              <a:rPr lang="en-US" dirty="0" smtClean="0"/>
              <a:t> </a:t>
            </a:r>
            <a:r>
              <a:rPr lang="en-US" dirty="0" err="1" smtClean="0"/>
              <a:t>keputusan</a:t>
            </a:r>
            <a:r>
              <a:rPr lang="en-US" dirty="0" smtClean="0"/>
              <a:t> yang </a:t>
            </a:r>
            <a:r>
              <a:rPr lang="en-US" dirty="0" err="1" smtClean="0"/>
              <a:t>sempurna</a:t>
            </a:r>
            <a:r>
              <a:rPr lang="en-US" dirty="0" smtClean="0"/>
              <a:t>. Yang </a:t>
            </a:r>
            <a:r>
              <a:rPr lang="en-US" dirty="0" err="1" smtClean="0"/>
              <a:t>ada</a:t>
            </a:r>
            <a:r>
              <a:rPr lang="en-US" dirty="0" smtClean="0"/>
              <a:t> </a:t>
            </a:r>
            <a:r>
              <a:rPr lang="en-US" dirty="0" err="1" smtClean="0"/>
              <a:t>hanya</a:t>
            </a:r>
            <a:r>
              <a:rPr lang="en-US" dirty="0" smtClean="0"/>
              <a:t> </a:t>
            </a:r>
            <a:r>
              <a:rPr lang="en-US" dirty="0" err="1" smtClean="0"/>
              <a:t>keputusan</a:t>
            </a:r>
            <a:r>
              <a:rPr lang="en-US" dirty="0" smtClean="0"/>
              <a:t> yang optimal. </a:t>
            </a:r>
            <a:r>
              <a:rPr lang="en-US" dirty="0" err="1" smtClean="0"/>
              <a:t>Selalu</a:t>
            </a:r>
            <a:r>
              <a:rPr lang="en-US" dirty="0" smtClean="0"/>
              <a:t> </a:t>
            </a:r>
            <a:r>
              <a:rPr lang="en-US" dirty="0" err="1" smtClean="0"/>
              <a:t>tersisa</a:t>
            </a:r>
            <a:r>
              <a:rPr lang="en-US" dirty="0" smtClean="0"/>
              <a:t> </a:t>
            </a:r>
            <a:r>
              <a:rPr lang="en-US" dirty="0" err="1" smtClean="0"/>
              <a:t>kelemahan</a:t>
            </a:r>
            <a:r>
              <a:rPr lang="en-US" dirty="0" smtClean="0"/>
              <a:t> yang </a:t>
            </a:r>
            <a:r>
              <a:rPr lang="en-US" dirty="0" err="1" smtClean="0"/>
              <a:t>tidak</a:t>
            </a:r>
            <a:r>
              <a:rPr lang="en-US" dirty="0" smtClean="0"/>
              <a:t> </a:t>
            </a:r>
            <a:r>
              <a:rPr lang="en-US" dirty="0" err="1" smtClean="0"/>
              <a:t>dapat</a:t>
            </a:r>
            <a:r>
              <a:rPr lang="en-US" dirty="0" smtClean="0"/>
              <a:t> </a:t>
            </a:r>
            <a:r>
              <a:rPr lang="en-US" dirty="0" err="1" smtClean="0"/>
              <a:t>dihindari</a:t>
            </a:r>
            <a:r>
              <a:rPr lang="en-US" dirty="0" smtClean="0"/>
              <a:t>, yang </a:t>
            </a:r>
            <a:r>
              <a:rPr lang="en-US" dirty="0" err="1" smtClean="0"/>
              <a:t>hanya</a:t>
            </a:r>
            <a:r>
              <a:rPr lang="en-US" dirty="0" smtClean="0"/>
              <a:t> </a:t>
            </a:r>
            <a:r>
              <a:rPr lang="en-US" dirty="0" err="1" smtClean="0"/>
              <a:t>dapat</a:t>
            </a:r>
            <a:r>
              <a:rPr lang="en-US" dirty="0" smtClean="0"/>
              <a:t> </a:t>
            </a:r>
            <a:r>
              <a:rPr lang="en-US" dirty="0" err="1" smtClean="0"/>
              <a:t>diminimalkan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763000" cy="990600"/>
          </a:xfrm>
        </p:spPr>
        <p:txBody>
          <a:bodyPr>
            <a:normAutofit fontScale="90000"/>
          </a:bodyPr>
          <a:lstStyle/>
          <a:p>
            <a:r>
              <a:rPr lang="en-US" b="1" dirty="0" err="1" smtClean="0"/>
              <a:t>Tataran</a:t>
            </a:r>
            <a:r>
              <a:rPr lang="en-US" b="1" dirty="0" smtClean="0"/>
              <a:t> </a:t>
            </a:r>
            <a:r>
              <a:rPr lang="en-US" b="1" dirty="0" err="1" smtClean="0"/>
              <a:t>Pengambilan</a:t>
            </a:r>
            <a:r>
              <a:rPr lang="en-US" b="1" dirty="0" smtClean="0"/>
              <a:t> </a:t>
            </a:r>
            <a:r>
              <a:rPr lang="en-US" b="1" dirty="0" err="1" smtClean="0"/>
              <a:t>Keputusan</a:t>
            </a:r>
            <a:r>
              <a:rPr lang="en-US" b="1" dirty="0" smtClean="0"/>
              <a:t> </a:t>
            </a:r>
            <a:r>
              <a:rPr lang="en-US" b="1" dirty="0" err="1" smtClean="0"/>
              <a:t>Desain</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77500" lnSpcReduction="20000"/>
          </a:bodyPr>
          <a:lstStyle/>
          <a:p>
            <a:pPr hangingPunct="0"/>
            <a:r>
              <a:rPr lang="en-US" dirty="0" err="1" smtClean="0"/>
              <a:t>Karena</a:t>
            </a:r>
            <a:r>
              <a:rPr lang="en-US" dirty="0" smtClean="0"/>
              <a:t> </a:t>
            </a:r>
            <a:r>
              <a:rPr lang="en-US" dirty="0" err="1" smtClean="0"/>
              <a:t>luasnya</a:t>
            </a:r>
            <a:r>
              <a:rPr lang="en-US" dirty="0" smtClean="0"/>
              <a:t> </a:t>
            </a:r>
            <a:r>
              <a:rPr lang="en-US" dirty="0" err="1" smtClean="0"/>
              <a:t>spektrum</a:t>
            </a:r>
            <a:r>
              <a:rPr lang="en-US" dirty="0" smtClean="0"/>
              <a:t> </a:t>
            </a:r>
            <a:r>
              <a:rPr lang="en-US" dirty="0" err="1" smtClean="0"/>
              <a:t>permasalahan</a:t>
            </a:r>
            <a:r>
              <a:rPr lang="en-US" dirty="0" smtClean="0"/>
              <a:t> </a:t>
            </a:r>
            <a:r>
              <a:rPr lang="en-US" dirty="0" err="1" smtClean="0"/>
              <a:t>dan</a:t>
            </a:r>
            <a:r>
              <a:rPr lang="en-US" dirty="0" smtClean="0"/>
              <a:t> </a:t>
            </a:r>
            <a:r>
              <a:rPr lang="en-US" dirty="0" err="1" smtClean="0"/>
              <a:t>pemikiran</a:t>
            </a:r>
            <a:r>
              <a:rPr lang="en-US" dirty="0" smtClean="0"/>
              <a:t> </a:t>
            </a:r>
            <a:r>
              <a:rPr lang="en-US" dirty="0" err="1" smtClean="0"/>
              <a:t>dalam</a:t>
            </a:r>
            <a:r>
              <a:rPr lang="en-US" dirty="0" smtClean="0"/>
              <a:t> </a:t>
            </a:r>
            <a:r>
              <a:rPr lang="en-US" dirty="0" err="1" smtClean="0"/>
              <a:t>proses</a:t>
            </a:r>
            <a:r>
              <a:rPr lang="en-US" dirty="0" smtClean="0"/>
              <a:t> </a:t>
            </a:r>
            <a:r>
              <a:rPr lang="en-US" dirty="0" err="1" smtClean="0"/>
              <a:t>perancangan</a:t>
            </a:r>
            <a:r>
              <a:rPr lang="en-US" dirty="0" smtClean="0"/>
              <a:t> </a:t>
            </a:r>
            <a:r>
              <a:rPr lang="en-US" dirty="0" err="1" smtClean="0"/>
              <a:t>maka</a:t>
            </a:r>
            <a:r>
              <a:rPr lang="en-US" dirty="0" smtClean="0"/>
              <a:t> </a:t>
            </a:r>
            <a:r>
              <a:rPr lang="en-US" dirty="0" err="1" smtClean="0"/>
              <a:t>keputusan</a:t>
            </a:r>
            <a:r>
              <a:rPr lang="en-US" dirty="0" smtClean="0"/>
              <a:t> </a:t>
            </a:r>
            <a:r>
              <a:rPr lang="en-US" dirty="0" err="1" smtClean="0"/>
              <a:t>desain</a:t>
            </a:r>
            <a:r>
              <a:rPr lang="en-US" dirty="0" smtClean="0"/>
              <a:t> </a:t>
            </a:r>
            <a:r>
              <a:rPr lang="en-US" dirty="0" err="1" smtClean="0"/>
              <a:t>dapat</a:t>
            </a:r>
            <a:r>
              <a:rPr lang="en-US" dirty="0" smtClean="0"/>
              <a:t> </a:t>
            </a:r>
            <a:r>
              <a:rPr lang="en-US" dirty="0" err="1" smtClean="0"/>
              <a:t>dikategorikan</a:t>
            </a:r>
            <a:r>
              <a:rPr lang="en-US" dirty="0" smtClean="0"/>
              <a:t> </a:t>
            </a:r>
            <a:r>
              <a:rPr lang="en-US" dirty="0" err="1" smtClean="0"/>
              <a:t>dalam</a:t>
            </a:r>
            <a:r>
              <a:rPr lang="en-US" dirty="0" smtClean="0"/>
              <a:t> </a:t>
            </a:r>
            <a:r>
              <a:rPr lang="en-US" dirty="0" err="1" smtClean="0"/>
              <a:t>empat</a:t>
            </a:r>
            <a:r>
              <a:rPr lang="en-US" dirty="0" smtClean="0"/>
              <a:t> </a:t>
            </a:r>
            <a:r>
              <a:rPr lang="en-US" dirty="0" err="1" smtClean="0"/>
              <a:t>tataran</a:t>
            </a:r>
            <a:r>
              <a:rPr lang="en-US" dirty="0" smtClean="0"/>
              <a:t> </a:t>
            </a:r>
            <a:r>
              <a:rPr lang="en-US" dirty="0" err="1" smtClean="0"/>
              <a:t>atau</a:t>
            </a:r>
            <a:r>
              <a:rPr lang="en-US" dirty="0" smtClean="0"/>
              <a:t> level, </a:t>
            </a:r>
            <a:r>
              <a:rPr lang="en-US" dirty="0" err="1" smtClean="0"/>
              <a:t>yaitu</a:t>
            </a:r>
            <a:r>
              <a:rPr lang="en-US" dirty="0" smtClean="0"/>
              <a:t>:</a:t>
            </a:r>
          </a:p>
          <a:p>
            <a:pPr lvl="0" hangingPunct="0"/>
            <a:r>
              <a:rPr lang="en-US" b="1" dirty="0" err="1" smtClean="0"/>
              <a:t>Tataran</a:t>
            </a:r>
            <a:r>
              <a:rPr lang="en-US" b="1" dirty="0" smtClean="0"/>
              <a:t> </a:t>
            </a:r>
            <a:r>
              <a:rPr lang="en-US" b="1" dirty="0" err="1" smtClean="0"/>
              <a:t>Komunitas</a:t>
            </a:r>
            <a:r>
              <a:rPr lang="en-US" dirty="0" smtClean="0"/>
              <a:t> </a:t>
            </a:r>
            <a:r>
              <a:rPr lang="en-US" i="1" dirty="0" smtClean="0"/>
              <a:t>(Community Level). </a:t>
            </a:r>
            <a:r>
              <a:rPr lang="en-US" dirty="0" err="1" smtClean="0"/>
              <a:t>Contoh</a:t>
            </a:r>
            <a:r>
              <a:rPr lang="en-US" dirty="0" smtClean="0"/>
              <a:t>: </a:t>
            </a:r>
            <a:r>
              <a:rPr lang="en-US" dirty="0" err="1" smtClean="0"/>
              <a:t>Pilihan</a:t>
            </a:r>
            <a:r>
              <a:rPr lang="en-US" dirty="0" smtClean="0"/>
              <a:t> </a:t>
            </a:r>
            <a:r>
              <a:rPr lang="en-US" dirty="0" err="1" smtClean="0"/>
              <a:t>jenis</a:t>
            </a:r>
            <a:r>
              <a:rPr lang="en-US" dirty="0" smtClean="0"/>
              <a:t> </a:t>
            </a:r>
            <a:r>
              <a:rPr lang="en-US" dirty="0" err="1" smtClean="0"/>
              <a:t>pusa</a:t>
            </a:r>
            <a:r>
              <a:rPr lang="en-US" dirty="0" smtClean="0"/>
              <a:t>: </a:t>
            </a:r>
            <a:r>
              <a:rPr lang="en-US" dirty="0" err="1" smtClean="0"/>
              <a:t>pembangkit</a:t>
            </a:r>
            <a:r>
              <a:rPr lang="en-US" dirty="0" smtClean="0"/>
              <a:t> </a:t>
            </a:r>
            <a:r>
              <a:rPr lang="en-US" dirty="0" err="1" smtClean="0"/>
              <a:t>listrik</a:t>
            </a:r>
            <a:r>
              <a:rPr lang="en-US" dirty="0" smtClean="0"/>
              <a:t>, </a:t>
            </a:r>
            <a:r>
              <a:rPr lang="en-US" dirty="0" err="1" smtClean="0"/>
              <a:t>sistem</a:t>
            </a:r>
            <a:r>
              <a:rPr lang="en-US" dirty="0" smtClean="0"/>
              <a:t> </a:t>
            </a:r>
            <a:r>
              <a:rPr lang="en-US" dirty="0" err="1" smtClean="0"/>
              <a:t>transportasi</a:t>
            </a:r>
            <a:r>
              <a:rPr lang="en-US" dirty="0" smtClean="0"/>
              <a:t> </a:t>
            </a:r>
            <a:r>
              <a:rPr lang="en-US" dirty="0" err="1" smtClean="0"/>
              <a:t>massal</a:t>
            </a:r>
            <a:r>
              <a:rPr lang="en-US" dirty="0" smtClean="0"/>
              <a:t> </a:t>
            </a:r>
            <a:r>
              <a:rPr lang="en-US" dirty="0" err="1" smtClean="0"/>
              <a:t>sebuah</a:t>
            </a:r>
            <a:r>
              <a:rPr lang="en-US" dirty="0" smtClean="0"/>
              <a:t> </a:t>
            </a:r>
            <a:r>
              <a:rPr lang="en-US" dirty="0" err="1" smtClean="0"/>
              <a:t>kota</a:t>
            </a:r>
            <a:r>
              <a:rPr lang="en-US" dirty="0" smtClean="0"/>
              <a:t>, </a:t>
            </a:r>
            <a:r>
              <a:rPr lang="en-US" dirty="0" err="1" smtClean="0"/>
              <a:t>pola</a:t>
            </a:r>
            <a:r>
              <a:rPr lang="en-US" dirty="0" smtClean="0"/>
              <a:t> </a:t>
            </a:r>
            <a:r>
              <a:rPr lang="en-US" dirty="0" err="1" smtClean="0"/>
              <a:t>permukima-penduduk</a:t>
            </a:r>
            <a:r>
              <a:rPr lang="en-US" dirty="0" smtClean="0"/>
              <a:t> </a:t>
            </a:r>
            <a:r>
              <a:rPr lang="en-US" dirty="0" err="1" smtClean="0"/>
              <a:t>kota</a:t>
            </a:r>
            <a:r>
              <a:rPr lang="en-US" dirty="0" smtClean="0"/>
              <a:t>, </a:t>
            </a:r>
            <a:r>
              <a:rPr lang="en-US" dirty="0" err="1" smtClean="0"/>
              <a:t>dan</a:t>
            </a:r>
            <a:r>
              <a:rPr lang="en-US" dirty="0" smtClean="0"/>
              <a:t> </a:t>
            </a:r>
            <a:r>
              <a:rPr lang="en-US" dirty="0" err="1" smtClean="0"/>
              <a:t>lainnya</a:t>
            </a:r>
            <a:r>
              <a:rPr lang="en-US" dirty="0" smtClean="0"/>
              <a:t>.</a:t>
            </a:r>
          </a:p>
          <a:p>
            <a:pPr lvl="0" hangingPunct="0"/>
            <a:r>
              <a:rPr lang="en-US" b="1" dirty="0" err="1" smtClean="0"/>
              <a:t>Tataran</a:t>
            </a:r>
            <a:r>
              <a:rPr lang="en-US" b="1" dirty="0" smtClean="0"/>
              <a:t> </a:t>
            </a:r>
            <a:r>
              <a:rPr lang="en-US" b="1" dirty="0" err="1" smtClean="0"/>
              <a:t>Sistem</a:t>
            </a:r>
            <a:r>
              <a:rPr lang="en-US" dirty="0" smtClean="0"/>
              <a:t> (System </a:t>
            </a:r>
            <a:r>
              <a:rPr lang="en-US" i="1" dirty="0" smtClean="0"/>
              <a:t>Level). </a:t>
            </a:r>
            <a:r>
              <a:rPr lang="en-US" dirty="0" err="1" smtClean="0"/>
              <a:t>Contoh</a:t>
            </a:r>
            <a:r>
              <a:rPr lang="en-US" dirty="0" smtClean="0"/>
              <a:t>: </a:t>
            </a:r>
            <a:r>
              <a:rPr lang="en-US" dirty="0" err="1" smtClean="0"/>
              <a:t>Sistem</a:t>
            </a:r>
            <a:r>
              <a:rPr lang="en-US" dirty="0" smtClean="0"/>
              <a:t> </a:t>
            </a:r>
            <a:r>
              <a:rPr lang="en-US" dirty="0" err="1" smtClean="0"/>
              <a:t>pengondisian</a:t>
            </a:r>
            <a:r>
              <a:rPr lang="en-US" dirty="0" smtClean="0"/>
              <a:t> </a:t>
            </a:r>
            <a:r>
              <a:rPr lang="en-US" dirty="0" err="1" smtClean="0"/>
              <a:t>udara</a:t>
            </a:r>
            <a:r>
              <a:rPr lang="en-US" dirty="0" smtClean="0"/>
              <a:t> </a:t>
            </a:r>
            <a:r>
              <a:rPr lang="en-US" dirty="0" err="1" smtClean="0"/>
              <a:t>dalam</a:t>
            </a:r>
            <a:r>
              <a:rPr lang="en-US" dirty="0" smtClean="0"/>
              <a:t> </a:t>
            </a:r>
            <a:r>
              <a:rPr lang="en-US" dirty="0" err="1" smtClean="0"/>
              <a:t>gedung</a:t>
            </a:r>
            <a:r>
              <a:rPr lang="en-US" dirty="0" smtClean="0"/>
              <a:t>, </a:t>
            </a:r>
            <a:r>
              <a:rPr lang="en-US" dirty="0" err="1" smtClean="0"/>
              <a:t>sistem</a:t>
            </a:r>
            <a:r>
              <a:rPr lang="en-US" dirty="0" smtClean="0"/>
              <a:t> </a:t>
            </a:r>
            <a:r>
              <a:rPr lang="en-US" dirty="0" err="1" smtClean="0"/>
              <a:t>pengelolaan</a:t>
            </a:r>
            <a:r>
              <a:rPr lang="en-US" dirty="0" smtClean="0"/>
              <a:t> </a:t>
            </a:r>
            <a:r>
              <a:rPr lang="en-US" dirty="0" err="1" smtClean="0"/>
              <a:t>sampah</a:t>
            </a:r>
            <a:r>
              <a:rPr lang="en-US" dirty="0" smtClean="0"/>
              <a:t> </a:t>
            </a:r>
            <a:r>
              <a:rPr lang="en-US" dirty="0" err="1" smtClean="0"/>
              <a:t>kota</a:t>
            </a:r>
            <a:r>
              <a:rPr lang="en-US" dirty="0" smtClean="0"/>
              <a:t>, </a:t>
            </a:r>
            <a:r>
              <a:rPr lang="en-US" dirty="0" err="1" smtClean="0"/>
              <a:t>sistem</a:t>
            </a:r>
            <a:r>
              <a:rPr lang="en-US" dirty="0" smtClean="0"/>
              <a:t> </a:t>
            </a:r>
            <a:r>
              <a:rPr lang="en-US" dirty="0" err="1" smtClean="0"/>
              <a:t>pelayanan</a:t>
            </a:r>
            <a:r>
              <a:rPr lang="en-US" dirty="0" smtClean="0"/>
              <a:t> </a:t>
            </a:r>
            <a:r>
              <a:rPr lang="en-US" dirty="0" err="1" smtClean="0"/>
              <a:t>tamu</a:t>
            </a:r>
            <a:r>
              <a:rPr lang="en-US" dirty="0" smtClean="0"/>
              <a:t> </a:t>
            </a:r>
            <a:r>
              <a:rPr lang="en-US" dirty="0" err="1" smtClean="0"/>
              <a:t>di</a:t>
            </a:r>
            <a:r>
              <a:rPr lang="en-US" dirty="0" smtClean="0"/>
              <a:t> </a:t>
            </a:r>
            <a:r>
              <a:rPr lang="en-US" dirty="0" err="1" smtClean="0"/>
              <a:t>sebuah</a:t>
            </a:r>
            <a:r>
              <a:rPr lang="en-US" dirty="0" smtClean="0"/>
              <a:t> </a:t>
            </a:r>
            <a:r>
              <a:rPr lang="en-US" dirty="0" err="1" smtClean="0"/>
              <a:t>restoran</a:t>
            </a:r>
            <a:r>
              <a:rPr lang="en-US" dirty="0" smtClean="0"/>
              <a:t>, </a:t>
            </a:r>
            <a:r>
              <a:rPr lang="en-US" dirty="0" err="1" smtClean="0"/>
              <a:t>dan</a:t>
            </a:r>
            <a:r>
              <a:rPr lang="en-US" dirty="0" smtClean="0"/>
              <a:t> </a:t>
            </a:r>
            <a:r>
              <a:rPr lang="en-US" dirty="0" err="1" smtClean="0"/>
              <a:t>lainnya</a:t>
            </a:r>
            <a:r>
              <a:rPr lang="en-US" dirty="0" smtClean="0"/>
              <a:t>.</a:t>
            </a:r>
          </a:p>
          <a:p>
            <a:pPr lvl="0" hangingPunct="0"/>
            <a:r>
              <a:rPr lang="en-US" b="1" dirty="0" err="1" smtClean="0"/>
              <a:t>Tataran</a:t>
            </a:r>
            <a:r>
              <a:rPr lang="en-US" b="1" dirty="0" smtClean="0"/>
              <a:t> </a:t>
            </a:r>
            <a:r>
              <a:rPr lang="en-US" b="1" dirty="0" err="1" smtClean="0"/>
              <a:t>Produk</a:t>
            </a:r>
            <a:r>
              <a:rPr lang="en-US" dirty="0" smtClean="0"/>
              <a:t> </a:t>
            </a:r>
            <a:r>
              <a:rPr lang="en-US" i="1" dirty="0" smtClean="0"/>
              <a:t>(Products Level). </a:t>
            </a:r>
            <a:r>
              <a:rPr lang="en-US" dirty="0" err="1" smtClean="0"/>
              <a:t>Contoh</a:t>
            </a:r>
            <a:r>
              <a:rPr lang="en-US" dirty="0" smtClean="0"/>
              <a:t>: </a:t>
            </a:r>
            <a:r>
              <a:rPr lang="en-US" dirty="0" err="1" smtClean="0"/>
              <a:t>Raket</a:t>
            </a:r>
            <a:r>
              <a:rPr lang="en-US" dirty="0" smtClean="0"/>
              <a:t> </a:t>
            </a:r>
            <a:r>
              <a:rPr lang="en-US" dirty="0" err="1" smtClean="0"/>
              <a:t>tenis</a:t>
            </a:r>
            <a:r>
              <a:rPr lang="en-US" dirty="0" smtClean="0"/>
              <a:t>, </a:t>
            </a:r>
            <a:r>
              <a:rPr lang="en-US" dirty="0" err="1" smtClean="0"/>
              <a:t>penyedot</a:t>
            </a:r>
            <a:r>
              <a:rPr lang="en-US" dirty="0" smtClean="0"/>
              <a:t> </a:t>
            </a:r>
            <a:r>
              <a:rPr lang="en-US" dirty="0" err="1" smtClean="0"/>
              <a:t>debu</a:t>
            </a:r>
            <a:r>
              <a:rPr lang="en-US" baseline="-25000" dirty="0" smtClean="0"/>
              <a:t>,</a:t>
            </a:r>
            <a:r>
              <a:rPr lang="en-US" dirty="0" smtClean="0"/>
              <a:t> </a:t>
            </a:r>
            <a:r>
              <a:rPr lang="en-US" dirty="0" err="1" smtClean="0"/>
              <a:t>lemari</a:t>
            </a:r>
            <a:r>
              <a:rPr lang="en-US" dirty="0" smtClean="0"/>
              <a:t> </a:t>
            </a:r>
            <a:r>
              <a:rPr lang="en-US" dirty="0" err="1" smtClean="0"/>
              <a:t>es</a:t>
            </a:r>
            <a:r>
              <a:rPr lang="en-US" dirty="0" smtClean="0"/>
              <a:t>, </a:t>
            </a:r>
            <a:r>
              <a:rPr lang="en-US" dirty="0" err="1" smtClean="0"/>
              <a:t>mobil</a:t>
            </a:r>
            <a:r>
              <a:rPr lang="en-US" dirty="0" smtClean="0"/>
              <a:t>, </a:t>
            </a:r>
            <a:r>
              <a:rPr lang="en-US" dirty="0" err="1" smtClean="0"/>
              <a:t>sepeda</a:t>
            </a:r>
            <a:r>
              <a:rPr lang="en-US" dirty="0" smtClean="0"/>
              <a:t>, </a:t>
            </a:r>
            <a:r>
              <a:rPr lang="en-US" dirty="0" err="1" smtClean="0"/>
              <a:t>dan</a:t>
            </a:r>
            <a:r>
              <a:rPr lang="en-US" dirty="0" smtClean="0"/>
              <a:t> </a:t>
            </a:r>
            <a:r>
              <a:rPr lang="en-US" dirty="0" err="1" smtClean="0"/>
              <a:t>lainnya</a:t>
            </a:r>
            <a:r>
              <a:rPr lang="en-US" dirty="0" smtClean="0"/>
              <a:t>.</a:t>
            </a:r>
          </a:p>
          <a:p>
            <a:pPr lvl="0" hangingPunct="0"/>
            <a:r>
              <a:rPr lang="en-US" b="1" dirty="0" err="1" smtClean="0"/>
              <a:t>Tataran</a:t>
            </a:r>
            <a:r>
              <a:rPr lang="en-US" b="1" dirty="0" smtClean="0"/>
              <a:t> </a:t>
            </a:r>
            <a:r>
              <a:rPr lang="en-US" b="1" dirty="0" err="1" smtClean="0"/>
              <a:t>Komponen</a:t>
            </a:r>
            <a:r>
              <a:rPr lang="en-US" dirty="0" smtClean="0"/>
              <a:t> </a:t>
            </a:r>
            <a:r>
              <a:rPr lang="en-US" i="1" dirty="0" smtClean="0"/>
              <a:t>(Components Level). </a:t>
            </a:r>
            <a:r>
              <a:rPr lang="en-US" dirty="0" err="1" smtClean="0"/>
              <a:t>Contoh</a:t>
            </a:r>
            <a:r>
              <a:rPr lang="en-US" dirty="0" smtClean="0"/>
              <a:t>: Radiator, </a:t>
            </a:r>
            <a:r>
              <a:rPr lang="en-US" dirty="0" err="1" smtClean="0"/>
              <a:t>peredam</a:t>
            </a:r>
            <a:r>
              <a:rPr lang="en-US" dirty="0" smtClean="0"/>
              <a:t> </a:t>
            </a:r>
            <a:r>
              <a:rPr lang="en-US" dirty="0" err="1" smtClean="0"/>
              <a:t>keju</a:t>
            </a:r>
            <a:r>
              <a:rPr lang="en-US" dirty="0" smtClean="0"/>
              <a:t>-. </a:t>
            </a:r>
            <a:r>
              <a:rPr lang="en-US" i="1" dirty="0" smtClean="0"/>
              <a:t>(shock breaker), </a:t>
            </a:r>
            <a:r>
              <a:rPr lang="en-US" dirty="0" smtClean="0"/>
              <a:t>ban, </a:t>
            </a:r>
            <a:r>
              <a:rPr lang="en-US" dirty="0" err="1" smtClean="0"/>
              <a:t>baterai</a:t>
            </a:r>
            <a:r>
              <a:rPr lang="en-US" dirty="0" smtClean="0"/>
              <a:t>, </a:t>
            </a:r>
            <a:r>
              <a:rPr lang="en-US" dirty="0" err="1" smtClean="0"/>
              <a:t>engsel</a:t>
            </a:r>
            <a:r>
              <a:rPr lang="en-US" dirty="0" smtClean="0"/>
              <a:t>, </a:t>
            </a:r>
            <a:r>
              <a:rPr lang="en-US" dirty="0" err="1" smtClean="0"/>
              <a:t>dan</a:t>
            </a:r>
            <a:r>
              <a:rPr lang="en-US" dirty="0" smtClean="0"/>
              <a:t> </a:t>
            </a:r>
            <a:r>
              <a:rPr lang="en-US" dirty="0" err="1" smtClean="0"/>
              <a:t>lainnya</a:t>
            </a:r>
            <a:r>
              <a:rPr lang="en-US" dirty="0" smtClean="0"/>
              <a: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537448" cy="990600"/>
          </a:xfrm>
        </p:spPr>
        <p:txBody>
          <a:bodyPr>
            <a:normAutofit fontScale="90000"/>
          </a:bodyPr>
          <a:lstStyle/>
          <a:p>
            <a:r>
              <a:rPr lang="en-US" sz="3600" b="1" dirty="0" smtClean="0"/>
              <a:t>METODE ANALISIS UNTUK EKSPLORASI DAN EVALUASI</a:t>
            </a:r>
            <a:r>
              <a:rPr lang="en-US" dirty="0" smtClean="0"/>
              <a:t/>
            </a:r>
            <a:br>
              <a:rPr lang="en-US" dirty="0" smtClean="0"/>
            </a:br>
            <a:endParaRPr lang="en-US" dirty="0"/>
          </a:p>
        </p:txBody>
      </p:sp>
      <p:sp>
        <p:nvSpPr>
          <p:cNvPr id="3" name="Content Placeholder 2"/>
          <p:cNvSpPr>
            <a:spLocks noGrp="1"/>
          </p:cNvSpPr>
          <p:nvPr>
            <p:ph sz="quarter" idx="1"/>
          </p:nvPr>
        </p:nvSpPr>
        <p:spPr>
          <a:xfrm>
            <a:off x="381000" y="1600200"/>
            <a:ext cx="8305800" cy="1371600"/>
          </a:xfrm>
        </p:spPr>
        <p:txBody>
          <a:bodyPr>
            <a:normAutofit/>
          </a:bodyPr>
          <a:lstStyle/>
          <a:p>
            <a:r>
              <a:rPr lang="en-US" sz="2000" dirty="0" err="1" smtClean="0"/>
              <a:t>Dalam</a:t>
            </a:r>
            <a:r>
              <a:rPr lang="en-US" sz="2000" dirty="0" smtClean="0"/>
              <a:t> </a:t>
            </a:r>
            <a:r>
              <a:rPr lang="en-US" sz="2000" dirty="0" err="1" smtClean="0"/>
              <a:t>proses</a:t>
            </a:r>
            <a:r>
              <a:rPr lang="en-US" sz="2000" dirty="0" smtClean="0"/>
              <a:t> </a:t>
            </a:r>
            <a:r>
              <a:rPr lang="en-US" sz="2000" dirty="0" err="1" smtClean="0"/>
              <a:t>perancangan</a:t>
            </a:r>
            <a:r>
              <a:rPr lang="en-US" sz="2000" dirty="0" smtClean="0"/>
              <a:t>, </a:t>
            </a:r>
            <a:r>
              <a:rPr lang="en-US" sz="2000" dirty="0" err="1" smtClean="0"/>
              <a:t>untuk</a:t>
            </a:r>
            <a:r>
              <a:rPr lang="en-US" sz="2000" dirty="0" smtClean="0"/>
              <a:t> </a:t>
            </a:r>
            <a:r>
              <a:rPr lang="en-US" sz="2000" dirty="0" err="1" smtClean="0"/>
              <a:t>keperluan</a:t>
            </a:r>
            <a:r>
              <a:rPr lang="en-US" sz="2000" dirty="0" smtClean="0"/>
              <a:t> </a:t>
            </a:r>
            <a:r>
              <a:rPr lang="en-US" sz="2000" dirty="0" err="1" smtClean="0"/>
              <a:t>eksplorasi</a:t>
            </a:r>
            <a:r>
              <a:rPr lang="en-US" sz="2000" dirty="0" smtClean="0"/>
              <a:t> </a:t>
            </a:r>
            <a:r>
              <a:rPr lang="en-US" sz="2000" dirty="0" err="1" smtClean="0"/>
              <a:t>gagasan</a:t>
            </a:r>
            <a:r>
              <a:rPr lang="en-US" sz="2000" dirty="0" smtClean="0"/>
              <a:t> </a:t>
            </a:r>
            <a:r>
              <a:rPr lang="en-US" sz="2000" dirty="0" err="1" smtClean="0"/>
              <a:t>maupun</a:t>
            </a:r>
            <a:r>
              <a:rPr lang="en-US" sz="2000" dirty="0" smtClean="0"/>
              <a:t> </a:t>
            </a:r>
            <a:r>
              <a:rPr lang="en-US" sz="2000" dirty="0" err="1" smtClean="0"/>
              <a:t>untuk</a:t>
            </a:r>
            <a:r>
              <a:rPr lang="en-US" sz="2000" dirty="0" smtClean="0"/>
              <a:t> </a:t>
            </a:r>
            <a:r>
              <a:rPr lang="en-US" sz="2000" dirty="0" err="1" smtClean="0"/>
              <a:t>menilai</a:t>
            </a:r>
            <a:r>
              <a:rPr lang="en-US" sz="2000" dirty="0" smtClean="0"/>
              <a:t> </a:t>
            </a:r>
            <a:r>
              <a:rPr lang="en-US" sz="2000" dirty="0" err="1" smtClean="0"/>
              <a:t>keputusan</a:t>
            </a:r>
            <a:r>
              <a:rPr lang="en-US" sz="2000" dirty="0" smtClean="0"/>
              <a:t> yang </a:t>
            </a:r>
            <a:r>
              <a:rPr lang="en-US" sz="2000" dirty="0" err="1" smtClean="0"/>
              <a:t>telah</a:t>
            </a:r>
            <a:r>
              <a:rPr lang="en-US" sz="2000" dirty="0" smtClean="0"/>
              <a:t> </a:t>
            </a:r>
            <a:r>
              <a:rPr lang="en-US" sz="2000" dirty="0" err="1" smtClean="0"/>
              <a:t>ditetapkan</a:t>
            </a:r>
            <a:r>
              <a:rPr lang="en-US" sz="2000" dirty="0" smtClean="0"/>
              <a:t>, </a:t>
            </a:r>
            <a:r>
              <a:rPr lang="en-US" sz="2000" dirty="0" err="1" smtClean="0"/>
              <a:t>digunakan</a:t>
            </a:r>
            <a:r>
              <a:rPr lang="en-US" sz="2000" dirty="0" smtClean="0"/>
              <a:t> </a:t>
            </a:r>
            <a:r>
              <a:rPr lang="en-US" sz="2000" dirty="0" err="1" smtClean="0"/>
              <a:t>beberapa</a:t>
            </a:r>
            <a:r>
              <a:rPr lang="en-US" sz="2000" dirty="0" smtClean="0"/>
              <a:t> </a:t>
            </a:r>
            <a:r>
              <a:rPr lang="en-US" sz="2000" dirty="0" err="1" smtClean="0"/>
              <a:t>metode</a:t>
            </a:r>
            <a:r>
              <a:rPr lang="en-US" sz="2000" dirty="0" smtClean="0"/>
              <a:t> </a:t>
            </a:r>
            <a:r>
              <a:rPr lang="en-US" sz="2000" dirty="0" err="1" smtClean="0"/>
              <a:t>analisis</a:t>
            </a:r>
            <a:r>
              <a:rPr lang="en-US" sz="2000" dirty="0" smtClean="0"/>
              <a:t>, </a:t>
            </a:r>
            <a:r>
              <a:rPr lang="en-US" sz="2000" dirty="0" err="1" smtClean="0"/>
              <a:t>antara</a:t>
            </a:r>
            <a:r>
              <a:rPr lang="en-US" sz="2000" dirty="0" smtClean="0"/>
              <a:t> lain </a:t>
            </a:r>
            <a:r>
              <a:rPr lang="en-US" sz="2000" i="1" dirty="0" smtClean="0"/>
              <a:t>Brainstorming, </a:t>
            </a:r>
            <a:r>
              <a:rPr lang="en-US" sz="2000" i="1" dirty="0" err="1" smtClean="0"/>
              <a:t>Synectics</a:t>
            </a:r>
            <a:r>
              <a:rPr lang="en-US" sz="2000" i="1" dirty="0" smtClean="0"/>
              <a:t>, SWOT Analysis </a:t>
            </a:r>
            <a:r>
              <a:rPr lang="en-US" sz="2000" i="1" dirty="0" err="1" smtClean="0"/>
              <a:t>dan</a:t>
            </a:r>
            <a:r>
              <a:rPr lang="en-US" sz="2000" i="1" dirty="0" smtClean="0"/>
              <a:t> Cost-Benefit Analysis</a:t>
            </a:r>
            <a:endParaRPr lang="en-US" sz="2000" dirty="0"/>
          </a:p>
        </p:txBody>
      </p:sp>
      <p:sp>
        <p:nvSpPr>
          <p:cNvPr id="4" name="TextBox 3"/>
          <p:cNvSpPr txBox="1"/>
          <p:nvPr/>
        </p:nvSpPr>
        <p:spPr>
          <a:xfrm>
            <a:off x="685800" y="3048000"/>
            <a:ext cx="7162800" cy="646331"/>
          </a:xfrm>
          <a:prstGeom prst="rect">
            <a:avLst/>
          </a:prstGeom>
          <a:noFill/>
        </p:spPr>
        <p:txBody>
          <a:bodyPr wrap="square" rtlCol="0">
            <a:spAutoFit/>
          </a:bodyPr>
          <a:lstStyle/>
          <a:p>
            <a:r>
              <a:rPr lang="en-US" b="1" dirty="0" smtClean="0"/>
              <a:t>Brainstorming</a:t>
            </a:r>
            <a:r>
              <a:rPr lang="en-US" dirty="0" smtClean="0"/>
              <a:t>  </a:t>
            </a:r>
            <a:r>
              <a:rPr lang="en-US" dirty="0" err="1" smtClean="0"/>
              <a:t>merupakan</a:t>
            </a:r>
            <a:r>
              <a:rPr lang="en-US" dirty="0" smtClean="0"/>
              <a:t> </a:t>
            </a:r>
            <a:r>
              <a:rPr lang="en-US" dirty="0" err="1" smtClean="0"/>
              <a:t>percakapan</a:t>
            </a:r>
            <a:r>
              <a:rPr lang="en-US" dirty="0" smtClean="0"/>
              <a:t> </a:t>
            </a:r>
            <a:r>
              <a:rPr lang="en-US" dirty="0" err="1" smtClean="0"/>
              <a:t>diskusi</a:t>
            </a:r>
            <a:r>
              <a:rPr lang="en-US" dirty="0" smtClean="0"/>
              <a:t> </a:t>
            </a:r>
            <a:r>
              <a:rPr lang="en-US" dirty="0" err="1" smtClean="0"/>
              <a:t>dimana</a:t>
            </a:r>
            <a:r>
              <a:rPr lang="en-US" dirty="0" smtClean="0"/>
              <a:t> </a:t>
            </a:r>
            <a:r>
              <a:rPr lang="en-US" dirty="0" err="1" smtClean="0"/>
              <a:t>setiap</a:t>
            </a:r>
            <a:r>
              <a:rPr lang="en-US" dirty="0" smtClean="0"/>
              <a:t> </a:t>
            </a:r>
            <a:r>
              <a:rPr lang="en-US" dirty="0" err="1" smtClean="0"/>
              <a:t>orang</a:t>
            </a:r>
            <a:r>
              <a:rPr lang="en-US" dirty="0" smtClean="0"/>
              <a:t> </a:t>
            </a:r>
            <a:r>
              <a:rPr lang="en-US" dirty="0" err="1" smtClean="0"/>
              <a:t>diharapkan</a:t>
            </a:r>
            <a:r>
              <a:rPr lang="en-US" dirty="0" smtClean="0"/>
              <a:t> </a:t>
            </a:r>
            <a:r>
              <a:rPr lang="en-US" dirty="0" err="1" smtClean="0"/>
              <a:t>membantu</a:t>
            </a:r>
            <a:r>
              <a:rPr lang="en-US" dirty="0" smtClean="0"/>
              <a:t> </a:t>
            </a:r>
            <a:r>
              <a:rPr lang="en-US" dirty="0" err="1" smtClean="0"/>
              <a:t>untuk</a:t>
            </a:r>
            <a:r>
              <a:rPr lang="en-US" dirty="0" smtClean="0"/>
              <a:t> </a:t>
            </a:r>
            <a:r>
              <a:rPr lang="en-US" dirty="0" err="1" smtClean="0"/>
              <a:t>menyumbangkan</a:t>
            </a:r>
            <a:r>
              <a:rPr lang="en-US" dirty="0" smtClean="0"/>
              <a:t> </a:t>
            </a:r>
            <a:r>
              <a:rPr lang="en-US" dirty="0" err="1" smtClean="0"/>
              <a:t>pemikiran</a:t>
            </a:r>
            <a:r>
              <a:rPr lang="en-US" dirty="0" smtClean="0"/>
              <a:t> </a:t>
            </a:r>
            <a:r>
              <a:rPr lang="en-US" dirty="0" err="1" smtClean="0"/>
              <a:t>secara</a:t>
            </a:r>
            <a:r>
              <a:rPr lang="en-US" dirty="0" smtClean="0"/>
              <a:t> </a:t>
            </a:r>
            <a:r>
              <a:rPr lang="en-US" dirty="0" err="1" smtClean="0"/>
              <a:t>bebas</a:t>
            </a:r>
            <a:endParaRPr lang="en-US" dirty="0"/>
          </a:p>
        </p:txBody>
      </p:sp>
      <p:sp>
        <p:nvSpPr>
          <p:cNvPr id="6151" name="Rectangle 7"/>
          <p:cNvSpPr>
            <a:spLocks noChangeArrowheads="1"/>
          </p:cNvSpPr>
          <p:nvPr/>
        </p:nvSpPr>
        <p:spPr bwMode="auto">
          <a:xfrm>
            <a:off x="685800" y="3886200"/>
            <a:ext cx="7730001" cy="230832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549275" algn="l"/>
              </a:tabLst>
            </a:pPr>
            <a:r>
              <a:rPr kumimoji="0" lang="en-US" sz="16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Synectics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49275"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Metode</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eksplorasi</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synectics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pada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prinsipnya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sama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dengan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brainstorming, </a:t>
            </a:r>
          </a:p>
          <a:p>
            <a:pPr marL="0" marR="0" lvl="0" indent="0" algn="just" defTabSz="914400" rtl="0" eaLnBrk="0" fontAlgn="base" latinLnBrk="0" hangingPunct="0">
              <a:lnSpc>
                <a:spcPct val="100000"/>
              </a:lnSpc>
              <a:spcBef>
                <a:spcPct val="0"/>
              </a:spcBef>
              <a:spcAft>
                <a:spcPct val="0"/>
              </a:spcAft>
              <a:buClrTx/>
              <a:buSzTx/>
              <a:buFontTx/>
              <a:buNone/>
              <a:tabLst>
                <a:tab pos="-549275"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yaitu</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menggugah</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gagasan-gagasan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segar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dari</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sekelompok</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individu</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terpilih</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tab pos="-5492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Hal yang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khusus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pada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synectics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adalah</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bahwa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individu</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anggota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tim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berasal</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dari</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tab pos="-549275"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belakang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keahlian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yang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lebih</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luas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termasuk</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dari</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luar</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bidang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desain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tab pos="-5492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antara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lain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bidang</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manajemen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rekayasa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sosial</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lainnya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tab pos="-549275"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Selain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itu</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synectics</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juga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dilaksanakan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dengan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tahapan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kerja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yang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lebih</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rumit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dan</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tab pos="-549275" algn="l"/>
              </a:tabLst>
            </a:pP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kurun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waktu</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yang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lebib</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lama.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Pengungkapan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gagasan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terutama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dilakukan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melalui</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tab pos="-549275" algn="l"/>
              </a:tabLst>
            </a:pP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analogi</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dari</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pengalaman</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para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anggota</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tim</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153400" cy="990600"/>
          </a:xfrm>
        </p:spPr>
        <p:txBody>
          <a:bodyPr>
            <a:normAutofit fontScale="90000"/>
          </a:bodyPr>
          <a:lstStyle/>
          <a:p>
            <a:r>
              <a:rPr lang="en-US" b="1" dirty="0" err="1" smtClean="0"/>
              <a:t>Analisis</a:t>
            </a:r>
            <a:r>
              <a:rPr lang="en-US" b="1" dirty="0" smtClean="0"/>
              <a:t> SWOT</a:t>
            </a:r>
            <a:r>
              <a:rPr lang="en-US" dirty="0" smtClean="0"/>
              <a:t/>
            </a:r>
            <a:br>
              <a:rPr lang="en-US" dirty="0" smtClean="0"/>
            </a:br>
            <a:endParaRPr lang="en-US" dirty="0"/>
          </a:p>
        </p:txBody>
      </p:sp>
      <p:sp>
        <p:nvSpPr>
          <p:cNvPr id="3" name="Content Placeholder 2"/>
          <p:cNvSpPr>
            <a:spLocks noGrp="1"/>
          </p:cNvSpPr>
          <p:nvPr>
            <p:ph sz="quarter" idx="1"/>
          </p:nvPr>
        </p:nvSpPr>
        <p:spPr>
          <a:xfrm>
            <a:off x="457200" y="1676400"/>
            <a:ext cx="8153400" cy="4495800"/>
          </a:xfrm>
        </p:spPr>
        <p:txBody>
          <a:bodyPr>
            <a:normAutofit fontScale="55000" lnSpcReduction="20000"/>
          </a:bodyPr>
          <a:lstStyle/>
          <a:p>
            <a:pPr hangingPunct="0"/>
            <a:r>
              <a:rPr lang="en-US" dirty="0" smtClean="0"/>
              <a:t>. </a:t>
            </a:r>
            <a:r>
              <a:rPr lang="en-US" dirty="0" err="1" smtClean="0"/>
              <a:t>Langkahnya</a:t>
            </a:r>
            <a:r>
              <a:rPr lang="en-US" dirty="0" smtClean="0"/>
              <a:t> </a:t>
            </a:r>
            <a:r>
              <a:rPr lang="en-US" dirty="0" err="1" smtClean="0"/>
              <a:t>adalah</a:t>
            </a:r>
            <a:r>
              <a:rPr lang="en-US" dirty="0" smtClean="0"/>
              <a:t> </a:t>
            </a:r>
            <a:r>
              <a:rPr lang="en-US" dirty="0" err="1" smtClean="0"/>
              <a:t>dengar</a:t>
            </a:r>
            <a:r>
              <a:rPr lang="en-US" dirty="0" smtClean="0"/>
              <a:t> </a:t>
            </a:r>
            <a:r>
              <a:rPr lang="en-US" dirty="0" err="1" smtClean="0"/>
              <a:t>mengoptimalkan</a:t>
            </a:r>
            <a:r>
              <a:rPr lang="en-US" dirty="0" smtClean="0"/>
              <a:t> </a:t>
            </a:r>
            <a:r>
              <a:rPr lang="en-US" dirty="0" err="1" smtClean="0"/>
              <a:t>segi</a:t>
            </a:r>
            <a:r>
              <a:rPr lang="en-US" dirty="0" smtClean="0"/>
              <a:t> </a:t>
            </a:r>
            <a:r>
              <a:rPr lang="en-US" dirty="0" err="1" smtClean="0"/>
              <a:t>positif</a:t>
            </a:r>
            <a:r>
              <a:rPr lang="en-US" dirty="0" smtClean="0"/>
              <a:t> yang </a:t>
            </a:r>
            <a:r>
              <a:rPr lang="en-US" dirty="0" err="1" smtClean="0"/>
              <a:t>mendukung</a:t>
            </a:r>
            <a:r>
              <a:rPr lang="en-US" dirty="0" smtClean="0"/>
              <a:t> </a:t>
            </a:r>
            <a:r>
              <a:rPr lang="en-US" dirty="0" err="1" smtClean="0"/>
              <a:t>serta</a:t>
            </a:r>
            <a:r>
              <a:rPr lang="en-US" dirty="0" smtClean="0"/>
              <a:t> </a:t>
            </a:r>
            <a:r>
              <a:rPr lang="en-US" dirty="0" err="1" smtClean="0"/>
              <a:t>meminimalkan</a:t>
            </a:r>
            <a:r>
              <a:rPr lang="en-US" dirty="0" smtClean="0"/>
              <a:t> </a:t>
            </a:r>
            <a:r>
              <a:rPr lang="en-US" dirty="0" err="1" smtClean="0"/>
              <a:t>segi</a:t>
            </a:r>
            <a:r>
              <a:rPr lang="en-US" dirty="0" smtClean="0"/>
              <a:t> </a:t>
            </a:r>
            <a:r>
              <a:rPr lang="en-US" dirty="0" err="1" smtClean="0"/>
              <a:t>negatif</a:t>
            </a:r>
            <a:r>
              <a:rPr lang="en-US" dirty="0" smtClean="0"/>
              <a:t>  yang </a:t>
            </a:r>
            <a:r>
              <a:rPr lang="en-US" dirty="0" err="1" smtClean="0"/>
              <a:t>berpotensi</a:t>
            </a:r>
            <a:r>
              <a:rPr lang="en-US" dirty="0" smtClean="0"/>
              <a:t> </a:t>
            </a:r>
            <a:r>
              <a:rPr lang="en-US" dirty="0" err="1" smtClean="0"/>
              <a:t>menghambat</a:t>
            </a:r>
            <a:r>
              <a:rPr lang="en-US" dirty="0" smtClean="0"/>
              <a:t> </a:t>
            </a:r>
            <a:r>
              <a:rPr lang="en-US" dirty="0" err="1" smtClean="0"/>
              <a:t>pelaksanaan</a:t>
            </a:r>
            <a:r>
              <a:rPr lang="en-US" dirty="0" smtClean="0"/>
              <a:t> </a:t>
            </a:r>
            <a:r>
              <a:rPr lang="en-US" dirty="0" err="1" smtClean="0"/>
              <a:t>keputusan</a:t>
            </a:r>
            <a:r>
              <a:rPr lang="en-US" dirty="0" smtClean="0"/>
              <a:t> </a:t>
            </a:r>
            <a:r>
              <a:rPr lang="en-US" dirty="0" err="1" smtClean="0"/>
              <a:t>perancangan</a:t>
            </a:r>
            <a:r>
              <a:rPr lang="en-US" dirty="0" smtClean="0"/>
              <a:t> yang </a:t>
            </a:r>
            <a:r>
              <a:rPr lang="en-US" dirty="0" err="1" smtClean="0"/>
              <a:t>telah</a:t>
            </a:r>
            <a:r>
              <a:rPr lang="en-US" dirty="0" smtClean="0"/>
              <a:t> </a:t>
            </a:r>
            <a:r>
              <a:rPr lang="en-US" dirty="0" err="1" smtClean="0"/>
              <a:t>diambil</a:t>
            </a:r>
            <a:r>
              <a:rPr lang="en-US" dirty="0" smtClean="0"/>
              <a:t>. </a:t>
            </a:r>
            <a:r>
              <a:rPr lang="en-US" dirty="0" err="1" smtClean="0"/>
              <a:t>Langkah</a:t>
            </a:r>
            <a:r>
              <a:rPr lang="en-US" dirty="0" smtClean="0"/>
              <a:t> </a:t>
            </a:r>
            <a:r>
              <a:rPr lang="en-US" dirty="0" err="1" smtClean="0"/>
              <a:t>analisis</a:t>
            </a:r>
            <a:r>
              <a:rPr lang="en-US" dirty="0" smtClean="0"/>
              <a:t>: </a:t>
            </a:r>
            <a:r>
              <a:rPr lang="en-US" dirty="0" err="1" smtClean="0"/>
              <a:t>Mengkaji</a:t>
            </a:r>
            <a:r>
              <a:rPr lang="en-US" dirty="0" smtClean="0"/>
              <a:t> </a:t>
            </a:r>
            <a:r>
              <a:rPr lang="en-US" dirty="0" err="1" smtClean="0"/>
              <a:t>hal</a:t>
            </a:r>
            <a:r>
              <a:rPr lang="en-US" dirty="0" smtClean="0"/>
              <a:t> </a:t>
            </a:r>
            <a:r>
              <a:rPr lang="en-US" dirty="0" err="1" smtClean="0"/>
              <a:t>atau</a:t>
            </a:r>
            <a:r>
              <a:rPr lang="en-US" dirty="0" smtClean="0"/>
              <a:t> </a:t>
            </a:r>
            <a:r>
              <a:rPr lang="en-US" dirty="0" err="1" smtClean="0"/>
              <a:t>gagasan</a:t>
            </a:r>
            <a:r>
              <a:rPr lang="en-US" dirty="0" smtClean="0"/>
              <a:t> yang </a:t>
            </a:r>
            <a:r>
              <a:rPr lang="en-US" dirty="0" err="1" smtClean="0"/>
              <a:t>akan</a:t>
            </a:r>
            <a:r>
              <a:rPr lang="en-US" dirty="0" smtClean="0"/>
              <a:t> </a:t>
            </a:r>
            <a:r>
              <a:rPr lang="en-US" dirty="0" err="1" smtClean="0"/>
              <a:t>dinilai</a:t>
            </a:r>
            <a:r>
              <a:rPr lang="en-US" dirty="0" smtClean="0"/>
              <a:t> </a:t>
            </a:r>
            <a:r>
              <a:rPr lang="en-US" dirty="0" err="1" smtClean="0"/>
              <a:t>dengan</a:t>
            </a:r>
            <a:r>
              <a:rPr lang="en-US" dirty="0" smtClean="0"/>
              <a:t> </a:t>
            </a:r>
            <a:r>
              <a:rPr lang="en-US" dirty="0" err="1" smtClean="0"/>
              <a:t>cara</a:t>
            </a:r>
            <a:r>
              <a:rPr lang="en-US" dirty="0" smtClean="0"/>
              <a:t> </a:t>
            </a:r>
            <a:r>
              <a:rPr lang="en-US" dirty="0" err="1" smtClean="0"/>
              <a:t>memilah</a:t>
            </a:r>
            <a:r>
              <a:rPr lang="en-US" dirty="0" smtClean="0"/>
              <a:t> </a:t>
            </a:r>
            <a:r>
              <a:rPr lang="en-US" dirty="0" err="1" smtClean="0"/>
              <a:t>dan</a:t>
            </a:r>
            <a:r>
              <a:rPr lang="en-US" dirty="0" smtClean="0"/>
              <a:t> </a:t>
            </a:r>
            <a:r>
              <a:rPr lang="en-US" dirty="0" err="1" smtClean="0"/>
              <a:t>menginventarisasi</a:t>
            </a:r>
            <a:r>
              <a:rPr lang="en-US" dirty="0" smtClean="0"/>
              <a:t> </a:t>
            </a:r>
            <a:r>
              <a:rPr lang="en-US" dirty="0" err="1" smtClean="0"/>
              <a:t>sebanyak</a:t>
            </a:r>
            <a:r>
              <a:rPr lang="en-US" dirty="0" smtClean="0"/>
              <a:t> </a:t>
            </a:r>
            <a:r>
              <a:rPr lang="en-US" dirty="0" err="1" smtClean="0"/>
              <a:t>mungkin</a:t>
            </a:r>
            <a:r>
              <a:rPr lang="en-US" dirty="0" smtClean="0"/>
              <a:t> </a:t>
            </a:r>
            <a:r>
              <a:rPr lang="en-US" dirty="0" err="1" smtClean="0"/>
              <a:t>segi</a:t>
            </a:r>
            <a:r>
              <a:rPr lang="en-US" dirty="0" smtClean="0"/>
              <a:t> </a:t>
            </a:r>
            <a:r>
              <a:rPr lang="en-US" dirty="0" err="1" smtClean="0"/>
              <a:t>kekuatan</a:t>
            </a:r>
            <a:r>
              <a:rPr lang="en-US" dirty="0" smtClean="0"/>
              <a:t> </a:t>
            </a:r>
            <a:r>
              <a:rPr lang="en-US" i="1" dirty="0" smtClean="0"/>
              <a:t>(</a:t>
            </a:r>
            <a:r>
              <a:rPr lang="en-US" i="1" dirty="0" err="1" smtClean="0"/>
              <a:t>strengthi</a:t>
            </a:r>
            <a:r>
              <a:rPr lang="en-US" i="1" dirty="0" smtClean="0"/>
              <a:t>. </a:t>
            </a:r>
            <a:r>
              <a:rPr lang="en-US" dirty="0" err="1" smtClean="0"/>
              <a:t>kelemahan</a:t>
            </a:r>
            <a:r>
              <a:rPr lang="en-US" dirty="0" smtClean="0"/>
              <a:t> (weakness), </a:t>
            </a:r>
            <a:r>
              <a:rPr lang="en-US" dirty="0" err="1" smtClean="0"/>
              <a:t>peluang</a:t>
            </a:r>
            <a:r>
              <a:rPr lang="en-US" dirty="0" smtClean="0"/>
              <a:t> (opportunity), </a:t>
            </a:r>
            <a:r>
              <a:rPr lang="en-US" dirty="0" err="1" smtClean="0"/>
              <a:t>dan</a:t>
            </a:r>
            <a:r>
              <a:rPr lang="en-US" dirty="0" smtClean="0"/>
              <a:t> </a:t>
            </a:r>
            <a:r>
              <a:rPr lang="en-US" dirty="0" err="1" smtClean="0"/>
              <a:t>ancaman</a:t>
            </a:r>
            <a:r>
              <a:rPr lang="en-US" dirty="0" smtClean="0"/>
              <a:t> </a:t>
            </a:r>
            <a:r>
              <a:rPr lang="en-US" i="1" dirty="0" smtClean="0"/>
              <a:t>(threat).</a:t>
            </a:r>
            <a:endParaRPr lang="en-US" dirty="0" smtClean="0"/>
          </a:p>
          <a:p>
            <a:pPr hangingPunct="0"/>
            <a:r>
              <a:rPr lang="en-US" dirty="0" err="1" smtClean="0"/>
              <a:t>Segi</a:t>
            </a:r>
            <a:r>
              <a:rPr lang="en-US" dirty="0" smtClean="0"/>
              <a:t> </a:t>
            </a:r>
            <a:r>
              <a:rPr lang="en-US" dirty="0" err="1" smtClean="0"/>
              <a:t>kekuatan</a:t>
            </a:r>
            <a:r>
              <a:rPr lang="en-US" dirty="0" smtClean="0"/>
              <a:t> </a:t>
            </a:r>
            <a:r>
              <a:rPr lang="en-US" dirty="0" err="1" smtClean="0"/>
              <a:t>dan</a:t>
            </a:r>
            <a:r>
              <a:rPr lang="en-US" dirty="0" smtClean="0"/>
              <a:t> </a:t>
            </a:r>
            <a:r>
              <a:rPr lang="en-US" dirty="0" err="1" smtClean="0"/>
              <a:t>kelemahan</a:t>
            </a:r>
            <a:r>
              <a:rPr lang="en-US" dirty="0" smtClean="0"/>
              <a:t> </a:t>
            </a:r>
            <a:r>
              <a:rPr lang="en-US" dirty="0" err="1" smtClean="0"/>
              <a:t>merupakan</a:t>
            </a:r>
            <a:r>
              <a:rPr lang="en-US" dirty="0" smtClean="0"/>
              <a:t> </a:t>
            </a:r>
            <a:r>
              <a:rPr lang="en-US" dirty="0" err="1" smtClean="0"/>
              <a:t>kondisi</a:t>
            </a:r>
            <a:r>
              <a:rPr lang="en-US" dirty="0" smtClean="0"/>
              <a:t> internal yang </a:t>
            </a:r>
            <a:r>
              <a:rPr lang="en-US" dirty="0" err="1" smtClean="0"/>
              <a:t>dikandung</a:t>
            </a:r>
            <a:r>
              <a:rPr lang="en-US" dirty="0" smtClean="0"/>
              <a:t> </a:t>
            </a:r>
            <a:r>
              <a:rPr lang="en-US" dirty="0" err="1" smtClean="0"/>
              <a:t>oleh</a:t>
            </a:r>
            <a:r>
              <a:rPr lang="en-US" dirty="0" smtClean="0"/>
              <a:t> </a:t>
            </a:r>
            <a:r>
              <a:rPr lang="en-US" dirty="0" err="1" smtClean="0"/>
              <a:t>obyek</a:t>
            </a:r>
            <a:r>
              <a:rPr lang="en-US" dirty="0" smtClean="0"/>
              <a:t> yang </a:t>
            </a:r>
            <a:r>
              <a:rPr lang="en-US" dirty="0" err="1" smtClean="0"/>
              <a:t>dinilai</a:t>
            </a:r>
            <a:r>
              <a:rPr lang="en-US" dirty="0" smtClean="0"/>
              <a:t>, </a:t>
            </a:r>
            <a:r>
              <a:rPr lang="en-US" dirty="0" err="1" smtClean="0"/>
              <a:t>sedangkan</a:t>
            </a:r>
            <a:r>
              <a:rPr lang="en-US" dirty="0" smtClean="0"/>
              <a:t> </a:t>
            </a:r>
            <a:r>
              <a:rPr lang="en-US" dirty="0" err="1" smtClean="0"/>
              <a:t>peluang</a:t>
            </a:r>
            <a:r>
              <a:rPr lang="en-US" dirty="0" smtClean="0"/>
              <a:t> </a:t>
            </a:r>
            <a:r>
              <a:rPr lang="en-US" dirty="0" err="1" smtClean="0"/>
              <a:t>dan</a:t>
            </a:r>
            <a:r>
              <a:rPr lang="en-US" dirty="0" smtClean="0"/>
              <a:t> </a:t>
            </a:r>
            <a:r>
              <a:rPr lang="en-US" dirty="0" err="1" smtClean="0"/>
              <a:t>ancaman</a:t>
            </a:r>
            <a:r>
              <a:rPr lang="en-US" dirty="0" smtClean="0"/>
              <a:t> </a:t>
            </a:r>
            <a:r>
              <a:rPr lang="en-US" dirty="0" err="1" smtClean="0"/>
              <a:t>merupakan</a:t>
            </a:r>
            <a:r>
              <a:rPr lang="en-US" dirty="0" smtClean="0"/>
              <a:t> </a:t>
            </a:r>
            <a:r>
              <a:rPr lang="en-US" dirty="0" err="1" smtClean="0"/>
              <a:t>faktor</a:t>
            </a:r>
            <a:r>
              <a:rPr lang="en-US" dirty="0" smtClean="0"/>
              <a:t> </a:t>
            </a:r>
            <a:r>
              <a:rPr lang="en-US" dirty="0" err="1" smtClean="0"/>
              <a:t>eksternal</a:t>
            </a:r>
            <a:r>
              <a:rPr lang="en-US" dirty="0" smtClean="0"/>
              <a:t>.</a:t>
            </a:r>
          </a:p>
          <a:p>
            <a:pPr hangingPunct="0"/>
            <a:r>
              <a:rPr lang="en-US" dirty="0" err="1" smtClean="0"/>
              <a:t>Hasil</a:t>
            </a:r>
            <a:r>
              <a:rPr lang="en-US" dirty="0" smtClean="0"/>
              <a:t> </a:t>
            </a:r>
            <a:r>
              <a:rPr lang="en-US" dirty="0" err="1" smtClean="0"/>
              <a:t>kajian</a:t>
            </a:r>
            <a:r>
              <a:rPr lang="en-US" dirty="0" smtClean="0"/>
              <a:t> </a:t>
            </a:r>
            <a:r>
              <a:rPr lang="en-US" dirty="0" err="1" smtClean="0"/>
              <a:t>dari</a:t>
            </a:r>
            <a:r>
              <a:rPr lang="en-US" dirty="0" smtClean="0"/>
              <a:t> </a:t>
            </a:r>
            <a:r>
              <a:rPr lang="en-US" dirty="0" err="1" smtClean="0"/>
              <a:t>keempat</a:t>
            </a:r>
            <a:r>
              <a:rPr lang="en-US" dirty="0" smtClean="0"/>
              <a:t> </a:t>
            </a:r>
            <a:r>
              <a:rPr lang="en-US" dirty="0" err="1" smtClean="0"/>
              <a:t>segi</a:t>
            </a:r>
            <a:r>
              <a:rPr lang="en-US" dirty="0" smtClean="0"/>
              <a:t> </a:t>
            </a:r>
            <a:r>
              <a:rPr lang="en-US" dirty="0" err="1" smtClean="0"/>
              <a:t>ini</a:t>
            </a:r>
            <a:r>
              <a:rPr lang="en-US" dirty="0" smtClean="0"/>
              <a:t> </a:t>
            </a:r>
            <a:r>
              <a:rPr lang="en-US" dirty="0" err="1" smtClean="0"/>
              <a:t>kemudian</a:t>
            </a:r>
            <a:r>
              <a:rPr lang="en-US" dirty="0" smtClean="0"/>
              <a:t> </a:t>
            </a:r>
            <a:r>
              <a:rPr lang="en-US" dirty="0" err="1" smtClean="0"/>
              <a:t>disimpulkan</a:t>
            </a:r>
            <a:r>
              <a:rPr lang="en-US" dirty="0" smtClean="0"/>
              <a:t>, </a:t>
            </a:r>
            <a:r>
              <a:rPr lang="en-US" dirty="0" err="1" smtClean="0"/>
              <a:t>meliputi</a:t>
            </a:r>
            <a:r>
              <a:rPr lang="en-US" dirty="0" smtClean="0"/>
              <a:t> </a:t>
            </a:r>
            <a:r>
              <a:rPr lang="en-US" dirty="0" err="1" smtClean="0"/>
              <a:t>Strategi</a:t>
            </a:r>
            <a:r>
              <a:rPr lang="en-US" dirty="0" smtClean="0"/>
              <a:t> </a:t>
            </a:r>
            <a:r>
              <a:rPr lang="en-US" dirty="0" err="1" smtClean="0"/>
              <a:t>Pemecahan</a:t>
            </a:r>
            <a:r>
              <a:rPr lang="en-US" dirty="0" smtClean="0"/>
              <a:t> </a:t>
            </a:r>
            <a:r>
              <a:rPr lang="en-US" dirty="0" err="1" smtClean="0"/>
              <a:t>Masalah</a:t>
            </a:r>
            <a:r>
              <a:rPr lang="en-US" dirty="0" smtClean="0"/>
              <a:t>, </a:t>
            </a:r>
            <a:r>
              <a:rPr lang="en-US" dirty="0" err="1" smtClean="0"/>
              <a:t>Perbaikan</a:t>
            </a:r>
            <a:r>
              <a:rPr lang="en-US" dirty="0" smtClean="0"/>
              <a:t>, </a:t>
            </a:r>
            <a:r>
              <a:rPr lang="en-US" dirty="0" err="1" smtClean="0"/>
              <a:t>Pengembangan</a:t>
            </a:r>
            <a:r>
              <a:rPr lang="en-US" dirty="0" smtClean="0"/>
              <a:t>, clan </a:t>
            </a:r>
            <a:r>
              <a:rPr lang="en-US" dirty="0" err="1" smtClean="0"/>
              <a:t>Optimalisasi</a:t>
            </a:r>
            <a:r>
              <a:rPr lang="en-US" dirty="0" smtClean="0"/>
              <a:t>.</a:t>
            </a:r>
          </a:p>
          <a:p>
            <a:pPr hangingPunct="0"/>
            <a:r>
              <a:rPr lang="en-US" dirty="0" err="1" smtClean="0"/>
              <a:t>Penyusunan</a:t>
            </a:r>
            <a:r>
              <a:rPr lang="en-US" dirty="0" smtClean="0"/>
              <a:t> </a:t>
            </a:r>
            <a:r>
              <a:rPr lang="en-US" dirty="0" err="1" smtClean="0"/>
              <a:t>kesimpulan</a:t>
            </a:r>
            <a:r>
              <a:rPr lang="en-US" dirty="0" smtClean="0"/>
              <a:t> </a:t>
            </a:r>
            <a:r>
              <a:rPr lang="en-US" dirty="0" err="1" smtClean="0"/>
              <a:t>lazim</a:t>
            </a:r>
            <a:r>
              <a:rPr lang="en-US" dirty="0" smtClean="0"/>
              <a:t> </a:t>
            </a:r>
            <a:r>
              <a:rPr lang="en-US" dirty="0" err="1" smtClean="0"/>
              <a:t>dilakukan</a:t>
            </a:r>
            <a:r>
              <a:rPr lang="en-US" dirty="0" smtClean="0"/>
              <a:t> </a:t>
            </a:r>
            <a:r>
              <a:rPr lang="en-US" dirty="0" err="1" smtClean="0"/>
              <a:t>dengan</a:t>
            </a:r>
            <a:r>
              <a:rPr lang="en-US" dirty="0" smtClean="0"/>
              <a:t> </a:t>
            </a:r>
            <a:r>
              <a:rPr lang="en-US" dirty="0" err="1" smtClean="0"/>
              <a:t>cara</a:t>
            </a:r>
            <a:r>
              <a:rPr lang="en-US" dirty="0" smtClean="0"/>
              <a:t> </a:t>
            </a:r>
            <a:r>
              <a:rPr lang="en-US" dirty="0" err="1" smtClean="0"/>
              <a:t>meramu</a:t>
            </a:r>
            <a:r>
              <a:rPr lang="en-US" dirty="0" smtClean="0"/>
              <a:t> (</a:t>
            </a:r>
            <a:r>
              <a:rPr lang="en-US" dirty="0" err="1" smtClean="0"/>
              <a:t>sedapat</a:t>
            </a:r>
            <a:r>
              <a:rPr lang="en-US" dirty="0" smtClean="0"/>
              <a:t> </a:t>
            </a:r>
            <a:r>
              <a:rPr lang="en-US" dirty="0" err="1" smtClean="0"/>
              <a:t>mungkin</a:t>
            </a:r>
            <a:r>
              <a:rPr lang="en-US" dirty="0" smtClean="0"/>
              <a:t>) </a:t>
            </a:r>
            <a:r>
              <a:rPr lang="en-US" dirty="0" err="1" smtClean="0"/>
              <a:t>hal-hal</a:t>
            </a:r>
            <a:r>
              <a:rPr lang="en-US" dirty="0" smtClean="0"/>
              <a:t> yang </a:t>
            </a:r>
            <a:r>
              <a:rPr lang="en-US" dirty="0" err="1" smtClean="0"/>
              <a:t>dikandung</a:t>
            </a:r>
            <a:r>
              <a:rPr lang="en-US" dirty="0" smtClean="0"/>
              <a:t> </a:t>
            </a:r>
            <a:r>
              <a:rPr lang="en-US" dirty="0" err="1" smtClean="0"/>
              <a:t>oleh</a:t>
            </a:r>
            <a:r>
              <a:rPr lang="en-US" dirty="0" smtClean="0"/>
              <a:t> </a:t>
            </a:r>
            <a:r>
              <a:rPr lang="en-US" dirty="0" err="1" smtClean="0"/>
              <a:t>keempat</a:t>
            </a:r>
            <a:r>
              <a:rPr lang="en-US" dirty="0" smtClean="0"/>
              <a:t> </a:t>
            </a:r>
            <a:r>
              <a:rPr lang="en-US" dirty="0" err="1" smtClean="0"/>
              <a:t>faktor</a:t>
            </a:r>
            <a:r>
              <a:rPr lang="en-US" dirty="0" smtClean="0"/>
              <a:t> </a:t>
            </a:r>
            <a:r>
              <a:rPr lang="en-US" dirty="0" err="1" smtClean="0"/>
              <a:t>menjadi</a:t>
            </a:r>
            <a:r>
              <a:rPr lang="en-US" dirty="0" smtClean="0"/>
              <a:t> </a:t>
            </a:r>
            <a:r>
              <a:rPr lang="en-US" dirty="0" err="1" smtClean="0"/>
              <a:t>sesuatu</a:t>
            </a:r>
            <a:r>
              <a:rPr lang="en-US" dirty="0" smtClean="0"/>
              <a:t> yang </a:t>
            </a:r>
            <a:r>
              <a:rPr lang="en-US" dirty="0" err="1" smtClean="0"/>
              <a:t>positif</a:t>
            </a:r>
            <a:r>
              <a:rPr lang="en-US" dirty="0" smtClean="0"/>
              <a:t>, </a:t>
            </a:r>
            <a:r>
              <a:rPr lang="en-US" dirty="0" err="1" smtClean="0"/>
              <a:t>netral</a:t>
            </a:r>
            <a:r>
              <a:rPr lang="en-US" dirty="0" smtClean="0"/>
              <a:t> </a:t>
            </a:r>
            <a:r>
              <a:rPr lang="en-US" dirty="0" err="1" smtClean="0"/>
              <a:t>atau</a:t>
            </a:r>
            <a:r>
              <a:rPr lang="en-US" dirty="0" smtClean="0"/>
              <a:t> minimal </a:t>
            </a:r>
            <a:r>
              <a:rPr lang="en-US" dirty="0" err="1" smtClean="0"/>
              <a:t>dipahami</a:t>
            </a:r>
            <a:r>
              <a:rPr lang="en-US" dirty="0" smtClean="0"/>
              <a:t>. </a:t>
            </a:r>
            <a:r>
              <a:rPr lang="en-US" dirty="0" err="1" smtClean="0"/>
              <a:t>Penyusunan</a:t>
            </a:r>
            <a:r>
              <a:rPr lang="en-US" dirty="0" smtClean="0"/>
              <a:t> </a:t>
            </a:r>
            <a:r>
              <a:rPr lang="en-US" dirty="0" err="1" smtClean="0"/>
              <a:t>kesimpulan</a:t>
            </a:r>
            <a:r>
              <a:rPr lang="en-US" dirty="0" smtClean="0"/>
              <a:t> </a:t>
            </a:r>
            <a:r>
              <a:rPr lang="en-US" dirty="0" err="1" smtClean="0"/>
              <a:t>ini</a:t>
            </a:r>
            <a:r>
              <a:rPr lang="en-US" dirty="0" smtClean="0"/>
              <a:t> </a:t>
            </a:r>
            <a:r>
              <a:rPr lang="en-US" dirty="0" err="1" smtClean="0"/>
              <a:t>ditampung</a:t>
            </a:r>
            <a:r>
              <a:rPr lang="en-US" dirty="0" smtClean="0"/>
              <a:t> </a:t>
            </a:r>
            <a:r>
              <a:rPr lang="en-US" dirty="0" err="1" smtClean="0"/>
              <a:t>dalam</a:t>
            </a:r>
            <a:r>
              <a:rPr lang="en-US" dirty="0" smtClean="0"/>
              <a:t> </a:t>
            </a:r>
            <a:r>
              <a:rPr lang="en-US" dirty="0" err="1" smtClean="0"/>
              <a:t>Matriks</a:t>
            </a:r>
            <a:r>
              <a:rPr lang="en-US" dirty="0" smtClean="0"/>
              <a:t> </a:t>
            </a:r>
            <a:r>
              <a:rPr lang="en-US" dirty="0" err="1" smtClean="0"/>
              <a:t>Pakal</a:t>
            </a:r>
            <a:r>
              <a:rPr lang="en-US" dirty="0" smtClean="0"/>
              <a:t> yang </a:t>
            </a:r>
            <a:r>
              <a:rPr lang="en-US" dirty="0" err="1" smtClean="0"/>
              <a:t>terdiri</a:t>
            </a:r>
            <a:r>
              <a:rPr lang="en-US" dirty="0" smtClean="0"/>
              <a:t> </a:t>
            </a:r>
            <a:r>
              <a:rPr lang="en-US" dirty="0" err="1" smtClean="0"/>
              <a:t>dari</a:t>
            </a:r>
            <a:r>
              <a:rPr lang="en-US" dirty="0" smtClean="0"/>
              <a:t>:</a:t>
            </a:r>
          </a:p>
          <a:p>
            <a:pPr lvl="0" hangingPunct="0"/>
            <a:r>
              <a:rPr lang="en-US" dirty="0" err="1" smtClean="0"/>
              <a:t>Strategi</a:t>
            </a:r>
            <a:r>
              <a:rPr lang="en-US" dirty="0" smtClean="0"/>
              <a:t> PE - KU / </a:t>
            </a:r>
            <a:r>
              <a:rPr lang="en-US" dirty="0" err="1" smtClean="0"/>
              <a:t>Peluang</a:t>
            </a:r>
            <a:r>
              <a:rPr lang="en-US" dirty="0" smtClean="0"/>
              <a:t> </a:t>
            </a:r>
            <a:r>
              <a:rPr lang="en-US" dirty="0" err="1" smtClean="0"/>
              <a:t>dan</a:t>
            </a:r>
            <a:r>
              <a:rPr lang="en-US" dirty="0" smtClean="0"/>
              <a:t> </a:t>
            </a:r>
            <a:r>
              <a:rPr lang="en-US" dirty="0" err="1" smtClean="0"/>
              <a:t>Kekuatan</a:t>
            </a:r>
            <a:r>
              <a:rPr lang="en-US" dirty="0" smtClean="0"/>
              <a:t>: </a:t>
            </a:r>
            <a:r>
              <a:rPr lang="en-US" dirty="0" err="1" smtClean="0"/>
              <a:t>Mengembangkan</a:t>
            </a:r>
            <a:r>
              <a:rPr lang="en-US" dirty="0" smtClean="0"/>
              <a:t> </a:t>
            </a:r>
            <a:r>
              <a:rPr lang="en-US" dirty="0" err="1" smtClean="0"/>
              <a:t>peluang</a:t>
            </a:r>
            <a:r>
              <a:rPr lang="en-US" dirty="0" smtClean="0"/>
              <a:t> </a:t>
            </a:r>
            <a:r>
              <a:rPr lang="en-US" dirty="0" err="1" smtClean="0"/>
              <a:t>menjadi</a:t>
            </a:r>
            <a:r>
              <a:rPr lang="en-US" dirty="0" smtClean="0"/>
              <a:t> </a:t>
            </a:r>
            <a:r>
              <a:rPr lang="en-US" dirty="0" err="1" smtClean="0"/>
              <a:t>kekuatan</a:t>
            </a:r>
            <a:r>
              <a:rPr lang="en-US" dirty="0" smtClean="0"/>
              <a:t>.</a:t>
            </a:r>
          </a:p>
          <a:p>
            <a:pPr lvl="0" hangingPunct="0"/>
            <a:r>
              <a:rPr lang="en-US" dirty="0" err="1" smtClean="0"/>
              <a:t>Strategi</a:t>
            </a:r>
            <a:r>
              <a:rPr lang="en-US" dirty="0" smtClean="0"/>
              <a:t> PE - LEM / </a:t>
            </a:r>
            <a:r>
              <a:rPr lang="en-US" dirty="0" err="1" smtClean="0"/>
              <a:t>Peluang</a:t>
            </a:r>
            <a:r>
              <a:rPr lang="en-US" dirty="0" smtClean="0"/>
              <a:t> clan </a:t>
            </a:r>
            <a:r>
              <a:rPr lang="en-US" dirty="0" err="1" smtClean="0"/>
              <a:t>Kelemahan</a:t>
            </a:r>
            <a:r>
              <a:rPr lang="en-US" dirty="0" smtClean="0"/>
              <a:t>: </a:t>
            </a:r>
            <a:r>
              <a:rPr lang="en-US" dirty="0" err="1" smtClean="0"/>
              <a:t>Mengembangkan</a:t>
            </a:r>
            <a:r>
              <a:rPr lang="en-US" dirty="0" smtClean="0"/>
              <a:t> </a:t>
            </a:r>
            <a:r>
              <a:rPr lang="en-US" dirty="0" err="1" smtClean="0"/>
              <a:t>peluang</a:t>
            </a:r>
            <a:r>
              <a:rPr lang="en-US" dirty="0" smtClean="0"/>
              <a:t> </a:t>
            </a:r>
            <a:r>
              <a:rPr lang="en-US" dirty="0" err="1" smtClean="0"/>
              <a:t>untuk</a:t>
            </a:r>
            <a:r>
              <a:rPr lang="en-US" dirty="0" smtClean="0"/>
              <a:t> </a:t>
            </a:r>
            <a:r>
              <a:rPr lang="en-US" dirty="0" err="1" smtClean="0"/>
              <a:t>mengatasi</a:t>
            </a:r>
            <a:r>
              <a:rPr lang="en-US" dirty="0" smtClean="0"/>
              <a:t> </a:t>
            </a:r>
            <a:r>
              <a:rPr lang="en-US" dirty="0" err="1" smtClean="0"/>
              <a:t>kelemahan</a:t>
            </a:r>
            <a:r>
              <a:rPr lang="en-US" dirty="0" smtClean="0"/>
              <a:t>.</a:t>
            </a:r>
          </a:p>
          <a:p>
            <a:pPr lvl="0" hangingPunct="0"/>
            <a:r>
              <a:rPr lang="en-US" dirty="0" err="1" smtClean="0"/>
              <a:t>Strategi</a:t>
            </a:r>
            <a:r>
              <a:rPr lang="en-US" dirty="0" smtClean="0"/>
              <a:t> A - KU / </a:t>
            </a:r>
            <a:r>
              <a:rPr lang="en-US" dirty="0" err="1" smtClean="0"/>
              <a:t>Ancaman</a:t>
            </a:r>
            <a:r>
              <a:rPr lang="en-US" dirty="0" smtClean="0"/>
              <a:t> clan </a:t>
            </a:r>
            <a:r>
              <a:rPr lang="en-US" dirty="0" err="1" smtClean="0"/>
              <a:t>kelemahan</a:t>
            </a:r>
            <a:r>
              <a:rPr lang="en-US" dirty="0" smtClean="0"/>
              <a:t>: </a:t>
            </a:r>
            <a:r>
              <a:rPr lang="en-US" dirty="0" err="1" smtClean="0"/>
              <a:t>Mengenali</a:t>
            </a:r>
            <a:r>
              <a:rPr lang="en-US" dirty="0" smtClean="0"/>
              <a:t> clan </a:t>
            </a:r>
            <a:r>
              <a:rPr lang="en-US" dirty="0" err="1" smtClean="0"/>
              <a:t>mengantisipasi</a:t>
            </a:r>
            <a:r>
              <a:rPr lang="en-US" dirty="0" smtClean="0"/>
              <a:t> </a:t>
            </a:r>
            <a:r>
              <a:rPr lang="en-US" dirty="0" err="1" smtClean="0"/>
              <a:t>ancaman</a:t>
            </a:r>
            <a:r>
              <a:rPr lang="en-US" dirty="0" smtClean="0"/>
              <a:t> </a:t>
            </a:r>
            <a:r>
              <a:rPr lang="en-US" dirty="0" err="1" smtClean="0"/>
              <a:t>untuk</a:t>
            </a:r>
            <a:r>
              <a:rPr lang="en-US" dirty="0" smtClean="0"/>
              <a:t> </a:t>
            </a:r>
            <a:r>
              <a:rPr lang="en-US" dirty="0" err="1" smtClean="0"/>
              <a:t>menambah</a:t>
            </a:r>
            <a:r>
              <a:rPr lang="en-US" dirty="0" smtClean="0"/>
              <a:t> </a:t>
            </a:r>
            <a:r>
              <a:rPr lang="en-US" dirty="0" err="1" smtClean="0"/>
              <a:t>kekuatan</a:t>
            </a:r>
            <a:r>
              <a:rPr lang="en-US" dirty="0" smtClean="0"/>
              <a:t>.</a:t>
            </a:r>
          </a:p>
          <a:p>
            <a:r>
              <a:rPr lang="en-US" dirty="0" err="1" smtClean="0"/>
              <a:t>Strategi</a:t>
            </a:r>
            <a:r>
              <a:rPr lang="en-US" dirty="0" smtClean="0"/>
              <a:t> A - LEM / </a:t>
            </a:r>
            <a:r>
              <a:rPr lang="en-US" dirty="0" err="1" smtClean="0"/>
              <a:t>Ancaman</a:t>
            </a:r>
            <a:r>
              <a:rPr lang="en-US" dirty="0" smtClean="0"/>
              <a:t> clan </a:t>
            </a:r>
            <a:r>
              <a:rPr lang="en-US" dirty="0" err="1" smtClean="0"/>
              <a:t>kelemahan</a:t>
            </a:r>
            <a:r>
              <a:rPr lang="en-US" dirty="0" smtClean="0"/>
              <a:t>: </a:t>
            </a:r>
            <a:r>
              <a:rPr lang="en-US" dirty="0" err="1" smtClean="0"/>
              <a:t>Mengenali</a:t>
            </a:r>
            <a:r>
              <a:rPr lang="en-US" dirty="0" smtClean="0"/>
              <a:t> </a:t>
            </a:r>
            <a:r>
              <a:rPr lang="en-US" dirty="0" err="1" smtClean="0"/>
              <a:t>dan</a:t>
            </a:r>
            <a:r>
              <a:rPr lang="en-US" dirty="0" smtClean="0"/>
              <a:t> </a:t>
            </a:r>
            <a:r>
              <a:rPr lang="en-US" dirty="0" err="1" smtClean="0"/>
              <a:t>mengantisipasi</a:t>
            </a:r>
            <a:r>
              <a:rPr lang="en-US" dirty="0" smtClean="0"/>
              <a:t> </a:t>
            </a:r>
            <a:r>
              <a:rPr lang="en-US" dirty="0" err="1" smtClean="0"/>
              <a:t>ancaman</a:t>
            </a:r>
            <a:r>
              <a:rPr lang="en-US" dirty="0" smtClean="0"/>
              <a:t> </a:t>
            </a:r>
            <a:r>
              <a:rPr lang="en-US" dirty="0" err="1" smtClean="0"/>
              <a:t>untuk</a:t>
            </a:r>
            <a:r>
              <a:rPr lang="en-US" dirty="0" smtClean="0"/>
              <a:t> </a:t>
            </a:r>
            <a:r>
              <a:rPr lang="en-US" dirty="0" err="1" smtClean="0"/>
              <a:t>meminimumkan</a:t>
            </a:r>
            <a:r>
              <a:rPr lang="en-US" dirty="0" smtClean="0"/>
              <a:t> </a:t>
            </a:r>
            <a:r>
              <a:rPr lang="en-US" dirty="0" err="1" smtClean="0"/>
              <a:t>kelemahan</a:t>
            </a:r>
            <a:endParaRPr lang="en-US" dirty="0" smtClean="0"/>
          </a:p>
          <a:p>
            <a:pPr hangingPunct="0"/>
            <a:endParaRPr lang="en-US" dirty="0" smtClean="0"/>
          </a:p>
          <a:p>
            <a:endParaRPr lang="en-US" dirty="0"/>
          </a:p>
        </p:txBody>
      </p:sp>
      <p:sp>
        <p:nvSpPr>
          <p:cNvPr id="4" name="Rectangle 3"/>
          <p:cNvSpPr/>
          <p:nvPr/>
        </p:nvSpPr>
        <p:spPr>
          <a:xfrm>
            <a:off x="1371600" y="381000"/>
            <a:ext cx="7162800" cy="923330"/>
          </a:xfrm>
          <a:prstGeom prst="rect">
            <a:avLst/>
          </a:prstGeom>
        </p:spPr>
        <p:txBody>
          <a:bodyPr wrap="square">
            <a:spAutoFit/>
          </a:bodyPr>
          <a:lstStyle/>
          <a:p>
            <a:r>
              <a:rPr lang="en-US" dirty="0" err="1" smtClean="0"/>
              <a:t>Analisis</a:t>
            </a:r>
            <a:r>
              <a:rPr lang="en-US" dirty="0" smtClean="0"/>
              <a:t> SWOT </a:t>
            </a:r>
            <a:r>
              <a:rPr lang="en-US" dirty="0" err="1" smtClean="0"/>
              <a:t>terutama</a:t>
            </a:r>
            <a:r>
              <a:rPr lang="en-US" dirty="0" smtClean="0"/>
              <a:t> </a:t>
            </a:r>
            <a:r>
              <a:rPr lang="en-US" dirty="0" err="1" smtClean="0"/>
              <a:t>dipergunakan</a:t>
            </a:r>
            <a:r>
              <a:rPr lang="en-US" dirty="0" smtClean="0"/>
              <a:t> </a:t>
            </a:r>
            <a:r>
              <a:rPr lang="en-US" dirty="0" err="1" smtClean="0"/>
              <a:t>untuk</a:t>
            </a:r>
            <a:r>
              <a:rPr lang="en-US" dirty="0" smtClean="0"/>
              <a:t> </a:t>
            </a:r>
            <a:r>
              <a:rPr lang="en-US" dirty="0" err="1" smtClean="0"/>
              <a:t>menilai</a:t>
            </a:r>
            <a:r>
              <a:rPr lang="en-US" dirty="0" smtClean="0"/>
              <a:t> </a:t>
            </a:r>
            <a:r>
              <a:rPr lang="en-US" dirty="0" err="1" smtClean="0"/>
              <a:t>dan</a:t>
            </a:r>
            <a:r>
              <a:rPr lang="en-US" dirty="0" smtClean="0"/>
              <a:t> </a:t>
            </a:r>
            <a:r>
              <a:rPr lang="en-US" dirty="0" err="1" smtClean="0"/>
              <a:t>menilai</a:t>
            </a:r>
            <a:r>
              <a:rPr lang="en-US" dirty="0" smtClean="0"/>
              <a:t> </a:t>
            </a:r>
            <a:r>
              <a:rPr lang="en-US" dirty="0" err="1" smtClean="0"/>
              <a:t>ulang</a:t>
            </a:r>
            <a:r>
              <a:rPr lang="en-US" dirty="0" smtClean="0"/>
              <a:t> (re-</a:t>
            </a:r>
            <a:r>
              <a:rPr lang="en-US" dirty="0" err="1" smtClean="0"/>
              <a:t>evaluasi</a:t>
            </a:r>
            <a:r>
              <a:rPr lang="en-US" dirty="0" smtClean="0"/>
              <a:t>) </a:t>
            </a:r>
            <a:r>
              <a:rPr lang="en-US" dirty="0" err="1" smtClean="0"/>
              <a:t>suatu</a:t>
            </a:r>
            <a:r>
              <a:rPr lang="en-US" dirty="0" smtClean="0"/>
              <a:t> </a:t>
            </a:r>
            <a:r>
              <a:rPr lang="en-US" dirty="0" err="1" smtClean="0"/>
              <a:t>hal</a:t>
            </a:r>
            <a:r>
              <a:rPr lang="en-US" dirty="0" smtClean="0"/>
              <a:t> yang </a:t>
            </a:r>
            <a:r>
              <a:rPr lang="en-US" dirty="0" err="1" smtClean="0"/>
              <a:t>telah</a:t>
            </a:r>
            <a:r>
              <a:rPr lang="en-US" dirty="0" smtClean="0"/>
              <a:t> </a:t>
            </a:r>
            <a:r>
              <a:rPr lang="en-US" dirty="0" err="1" smtClean="0"/>
              <a:t>ada</a:t>
            </a:r>
            <a:r>
              <a:rPr lang="en-US" dirty="0" smtClean="0"/>
              <a:t> </a:t>
            </a:r>
            <a:r>
              <a:rPr lang="en-US" dirty="0" err="1" smtClean="0"/>
              <a:t>dan</a:t>
            </a:r>
            <a:r>
              <a:rPr lang="en-US" dirty="0" smtClean="0"/>
              <a:t> </a:t>
            </a:r>
            <a:r>
              <a:rPr lang="en-US" dirty="0" err="1" smtClean="0"/>
              <a:t>telah</a:t>
            </a:r>
            <a:r>
              <a:rPr lang="en-US" dirty="0" smtClean="0"/>
              <a:t> </a:t>
            </a:r>
            <a:r>
              <a:rPr lang="en-US" dirty="0" err="1" smtClean="0"/>
              <a:t>diputuskan</a:t>
            </a:r>
            <a:r>
              <a:rPr lang="en-US" dirty="0" smtClean="0"/>
              <a:t> </a:t>
            </a:r>
            <a:r>
              <a:rPr lang="en-US" dirty="0" err="1" smtClean="0"/>
              <a:t>sebelumnya</a:t>
            </a:r>
            <a:r>
              <a:rPr lang="en-US" dirty="0" smtClean="0"/>
              <a:t> </a:t>
            </a:r>
            <a:r>
              <a:rPr lang="en-US" dirty="0" err="1" smtClean="0"/>
              <a:t>dengan</a:t>
            </a:r>
            <a:r>
              <a:rPr lang="en-US" dirty="0" smtClean="0"/>
              <a:t> </a:t>
            </a:r>
            <a:r>
              <a:rPr lang="en-US" dirty="0" err="1" smtClean="0"/>
              <a:t>tujuar</a:t>
            </a:r>
            <a:r>
              <a:rPr lang="en-US" dirty="0" smtClean="0"/>
              <a:t> </a:t>
            </a:r>
            <a:r>
              <a:rPr lang="en-US" dirty="0" err="1" smtClean="0"/>
              <a:t>meminimumkan</a:t>
            </a:r>
            <a:r>
              <a:rPr lang="en-US" dirty="0" smtClean="0"/>
              <a:t> </a:t>
            </a:r>
            <a:r>
              <a:rPr lang="en-US" dirty="0" err="1" smtClean="0"/>
              <a:t>risiko</a:t>
            </a:r>
            <a:r>
              <a:rPr lang="en-US" dirty="0" smtClean="0"/>
              <a:t> yang </a:t>
            </a:r>
            <a:r>
              <a:rPr lang="en-US" dirty="0" err="1" smtClean="0"/>
              <a:t>mungkin</a:t>
            </a:r>
            <a:r>
              <a:rPr lang="en-US" dirty="0" smtClean="0"/>
              <a:t> </a:t>
            </a:r>
            <a:r>
              <a:rPr lang="en-US" dirty="0" err="1" smtClean="0"/>
              <a:t>timbul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8153400" cy="990600"/>
          </a:xfrm>
        </p:spPr>
        <p:txBody>
          <a:bodyPr>
            <a:normAutofit fontScale="90000"/>
          </a:bodyPr>
          <a:lstStyle/>
          <a:p>
            <a:r>
              <a:rPr lang="en-US" b="1" dirty="0" smtClean="0"/>
              <a:t>Cost - Benefit Analysis</a:t>
            </a:r>
            <a:r>
              <a:rPr lang="en-US" sz="3200" dirty="0" smtClean="0"/>
              <a:t/>
            </a:r>
            <a:br>
              <a:rPr lang="en-US" sz="3200" dirty="0" smtClean="0"/>
            </a:br>
            <a:endParaRPr lang="en-US" dirty="0"/>
          </a:p>
        </p:txBody>
      </p:sp>
      <p:sp>
        <p:nvSpPr>
          <p:cNvPr id="3" name="Content Placeholder 2"/>
          <p:cNvSpPr>
            <a:spLocks noGrp="1"/>
          </p:cNvSpPr>
          <p:nvPr>
            <p:ph sz="quarter" idx="1"/>
          </p:nvPr>
        </p:nvSpPr>
        <p:spPr/>
        <p:txBody>
          <a:bodyPr>
            <a:normAutofit fontScale="32500" lnSpcReduction="20000"/>
          </a:bodyPr>
          <a:lstStyle/>
          <a:p>
            <a:pPr hangingPunct="0"/>
            <a:r>
              <a:rPr lang="en-US" sz="3200" dirty="0" err="1" smtClean="0"/>
              <a:t>Dalam</a:t>
            </a:r>
            <a:r>
              <a:rPr lang="en-US" sz="3200" dirty="0" smtClean="0"/>
              <a:t> </a:t>
            </a:r>
            <a:r>
              <a:rPr lang="en-US" sz="3200" dirty="0" err="1" smtClean="0"/>
              <a:t>proses</a:t>
            </a:r>
            <a:r>
              <a:rPr lang="en-US" sz="3200" dirty="0" smtClean="0"/>
              <a:t> </a:t>
            </a:r>
            <a:r>
              <a:rPr lang="en-US" sz="3200" dirty="0" err="1" smtClean="0"/>
              <a:t>perancangan</a:t>
            </a:r>
            <a:r>
              <a:rPr lang="en-US" sz="3200" dirty="0" smtClean="0"/>
              <a:t> </a:t>
            </a:r>
            <a:r>
              <a:rPr lang="en-US" sz="3200" dirty="0" err="1" smtClean="0"/>
              <a:t>sesuatu</a:t>
            </a:r>
            <a:r>
              <a:rPr lang="en-US" sz="3200" dirty="0" smtClean="0"/>
              <a:t> yang </a:t>
            </a:r>
            <a:r>
              <a:rPr lang="en-US" sz="3200" dirty="0" err="1" smtClean="0"/>
              <a:t>telah</a:t>
            </a:r>
            <a:r>
              <a:rPr lang="en-US" sz="3200" dirty="0" smtClean="0"/>
              <a:t> </a:t>
            </a:r>
            <a:r>
              <a:rPr lang="en-US" sz="3200" dirty="0" err="1" smtClean="0"/>
              <a:t>diputuskan</a:t>
            </a:r>
            <a:r>
              <a:rPr lang="en-US" sz="3200" dirty="0" smtClean="0"/>
              <a:t> </a:t>
            </a:r>
            <a:r>
              <a:rPr lang="en-US" sz="3200" dirty="0" err="1" smtClean="0"/>
              <a:t>atau</a:t>
            </a:r>
            <a:r>
              <a:rPr lang="en-US" sz="3200" dirty="0" smtClean="0"/>
              <a:t> </a:t>
            </a:r>
            <a:r>
              <a:rPr lang="en-US" sz="3200" dirty="0" err="1" smtClean="0"/>
              <a:t>akan</a:t>
            </a:r>
            <a:r>
              <a:rPr lang="en-US" sz="3200" dirty="0" smtClean="0"/>
              <a:t> </a:t>
            </a:r>
            <a:r>
              <a:rPr lang="en-US" sz="3200" dirty="0" err="1" smtClean="0"/>
              <a:t>diputuskan</a:t>
            </a:r>
            <a:r>
              <a:rPr lang="en-US" sz="3200" dirty="0" smtClean="0"/>
              <a:t> </a:t>
            </a:r>
            <a:r>
              <a:rPr lang="en-US" sz="3200" dirty="0" err="1" smtClean="0"/>
              <a:t>selalu</a:t>
            </a:r>
            <a:r>
              <a:rPr lang="en-US" sz="3200" dirty="0" smtClean="0"/>
              <a:t> </a:t>
            </a:r>
            <a:r>
              <a:rPr lang="en-US" sz="3200" dirty="0" err="1" smtClean="0"/>
              <a:t>terkandung</a:t>
            </a:r>
            <a:r>
              <a:rPr lang="en-US" sz="3200" dirty="0" smtClean="0"/>
              <a:t> </a:t>
            </a:r>
            <a:r>
              <a:rPr lang="en-US" sz="3200" dirty="0" err="1" smtClean="0"/>
              <a:t>dampak</a:t>
            </a:r>
            <a:r>
              <a:rPr lang="en-US" sz="3200" dirty="0" smtClean="0"/>
              <a:t> </a:t>
            </a:r>
            <a:r>
              <a:rPr lang="en-US" sz="3200" dirty="0" err="1" smtClean="0"/>
              <a:t>positif</a:t>
            </a:r>
            <a:r>
              <a:rPr lang="en-US" sz="3200" dirty="0" smtClean="0"/>
              <a:t> yang </a:t>
            </a:r>
            <a:r>
              <a:rPr lang="en-US" sz="3200" dirty="0" err="1" smtClean="0"/>
              <a:t>mendatangkan</a:t>
            </a:r>
            <a:r>
              <a:rPr lang="en-US" sz="3200" dirty="0" smtClean="0"/>
              <a:t> </a:t>
            </a:r>
            <a:r>
              <a:rPr lang="en-US" sz="3200" dirty="0" err="1" smtClean="0"/>
              <a:t>manfaat</a:t>
            </a:r>
            <a:r>
              <a:rPr lang="en-US" sz="3200" dirty="0" smtClean="0"/>
              <a:t> </a:t>
            </a:r>
            <a:r>
              <a:rPr lang="en-US" sz="3200" i="1" dirty="0" smtClean="0"/>
              <a:t>(benefit) </a:t>
            </a:r>
            <a:r>
              <a:rPr lang="en-US" sz="3200" dirty="0" err="1" smtClean="0"/>
              <a:t>maupun</a:t>
            </a:r>
            <a:r>
              <a:rPr lang="en-US" sz="3200" dirty="0" smtClean="0"/>
              <a:t> </a:t>
            </a:r>
            <a:r>
              <a:rPr lang="en-US" sz="3200" dirty="0" err="1" smtClean="0"/>
              <a:t>dampak</a:t>
            </a:r>
            <a:r>
              <a:rPr lang="en-US" sz="3200" dirty="0" smtClean="0"/>
              <a:t> </a:t>
            </a:r>
            <a:r>
              <a:rPr lang="en-US" sz="3200" dirty="0" err="1" smtClean="0"/>
              <a:t>negatif</a:t>
            </a:r>
            <a:r>
              <a:rPr lang="en-US" sz="3200" dirty="0" smtClean="0"/>
              <a:t> yang </a:t>
            </a:r>
            <a:r>
              <a:rPr lang="en-US" sz="3200" dirty="0" err="1" smtClean="0"/>
              <a:t>merupakan</a:t>
            </a:r>
            <a:r>
              <a:rPr lang="en-US" sz="3200" dirty="0" smtClean="0"/>
              <a:t> </a:t>
            </a:r>
            <a:r>
              <a:rPr lang="en-US" sz="3200" dirty="0" err="1" smtClean="0"/>
              <a:t>beban</a:t>
            </a:r>
            <a:r>
              <a:rPr lang="en-US" sz="3200" dirty="0" smtClean="0"/>
              <a:t> </a:t>
            </a:r>
            <a:r>
              <a:rPr lang="en-US" sz="3200" dirty="0" err="1" smtClean="0"/>
              <a:t>atau</a:t>
            </a:r>
            <a:r>
              <a:rPr lang="en-US" sz="3200" dirty="0" smtClean="0"/>
              <a:t> </a:t>
            </a:r>
            <a:r>
              <a:rPr lang="en-US" sz="3200" dirty="0" err="1" smtClean="0"/>
              <a:t>biaya</a:t>
            </a:r>
            <a:r>
              <a:rPr lang="en-US" sz="3200" dirty="0" smtClean="0"/>
              <a:t> </a:t>
            </a:r>
            <a:r>
              <a:rPr lang="en-US" sz="3200" i="1" dirty="0" smtClean="0"/>
              <a:t>(cost) </a:t>
            </a:r>
            <a:r>
              <a:rPr lang="en-US" sz="3200" dirty="0" err="1" smtClean="0"/>
              <a:t>bagi</a:t>
            </a:r>
            <a:r>
              <a:rPr lang="en-US" sz="3200" dirty="0" smtClean="0"/>
              <a:t> </a:t>
            </a:r>
            <a:r>
              <a:rPr lang="en-US" sz="3200" dirty="0" err="1" smtClean="0"/>
              <a:t>manusia</a:t>
            </a:r>
            <a:r>
              <a:rPr lang="en-US" sz="3200" dirty="0" smtClean="0"/>
              <a:t> </a:t>
            </a:r>
            <a:r>
              <a:rPr lang="en-US" sz="3200" dirty="0" err="1" smtClean="0"/>
              <a:t>serta</a:t>
            </a:r>
            <a:r>
              <a:rPr lang="en-US" sz="3200" dirty="0" smtClean="0"/>
              <a:t> </a:t>
            </a:r>
            <a:r>
              <a:rPr lang="en-US" sz="3200" dirty="0" err="1" smtClean="0"/>
              <a:t>lingkungan</a:t>
            </a:r>
            <a:r>
              <a:rPr lang="en-US" sz="3200" dirty="0" smtClean="0"/>
              <a:t> </a:t>
            </a:r>
            <a:r>
              <a:rPr lang="en-US" sz="3200" dirty="0" err="1" smtClean="0"/>
              <a:t>sekelilingnya</a:t>
            </a:r>
            <a:r>
              <a:rPr lang="en-US" sz="3200" dirty="0" smtClean="0"/>
              <a:t>.</a:t>
            </a:r>
            <a:endParaRPr lang="en-US" sz="2000" dirty="0" smtClean="0"/>
          </a:p>
          <a:p>
            <a:pPr hangingPunct="0"/>
            <a:r>
              <a:rPr lang="en-US" sz="3200" dirty="0" smtClean="0"/>
              <a:t>Cost-benefit analysis </a:t>
            </a:r>
            <a:r>
              <a:rPr lang="en-US" sz="3200" dirty="0" err="1" smtClean="0"/>
              <a:t>lazim</a:t>
            </a:r>
            <a:r>
              <a:rPr lang="en-US" sz="3200" dirty="0" smtClean="0"/>
              <a:t> </a:t>
            </a:r>
            <a:r>
              <a:rPr lang="en-US" sz="3200" dirty="0" err="1" smtClean="0"/>
              <a:t>dilaksanakan</a:t>
            </a:r>
            <a:r>
              <a:rPr lang="en-US" sz="3200" dirty="0" smtClean="0"/>
              <a:t> </a:t>
            </a:r>
            <a:r>
              <a:rPr lang="en-US" sz="3200" dirty="0" err="1" smtClean="0"/>
              <a:t>sebelum</a:t>
            </a:r>
            <a:r>
              <a:rPr lang="en-US" sz="3200" dirty="0" smtClean="0"/>
              <a:t> </a:t>
            </a:r>
            <a:r>
              <a:rPr lang="en-US" sz="3200" dirty="0" err="1" smtClean="0"/>
              <a:t>suatu</a:t>
            </a:r>
            <a:r>
              <a:rPr lang="en-US" sz="3200" dirty="0" smtClean="0"/>
              <a:t> </a:t>
            </a:r>
            <a:r>
              <a:rPr lang="en-US" sz="3200" dirty="0" err="1" smtClean="0"/>
              <a:t>rancangan</a:t>
            </a:r>
            <a:r>
              <a:rPr lang="en-US" sz="3200" dirty="0" smtClean="0"/>
              <a:t> </a:t>
            </a:r>
            <a:r>
              <a:rPr lang="en-US" sz="3200" dirty="0" err="1" smtClean="0"/>
              <a:t>diputuskan</a:t>
            </a:r>
            <a:r>
              <a:rPr lang="en-US" sz="3200" dirty="0" smtClean="0"/>
              <a:t> </a:t>
            </a:r>
            <a:r>
              <a:rPr lang="en-US" sz="3200" dirty="0" err="1" smtClean="0"/>
              <a:t>dengan</a:t>
            </a:r>
            <a:r>
              <a:rPr lang="en-US" sz="3200" dirty="0" smtClean="0"/>
              <a:t> </a:t>
            </a:r>
            <a:r>
              <a:rPr lang="en-US" sz="3200" dirty="0" err="1" smtClean="0"/>
              <a:t>tujuan</a:t>
            </a:r>
            <a:r>
              <a:rPr lang="en-US" sz="3200" dirty="0" smtClean="0"/>
              <a:t> </a:t>
            </a:r>
            <a:r>
              <a:rPr lang="en-US" sz="3200" dirty="0" err="1" smtClean="0"/>
              <a:t>meminimumkan</a:t>
            </a:r>
            <a:r>
              <a:rPr lang="en-US" sz="3200" dirty="0" smtClean="0"/>
              <a:t> </a:t>
            </a:r>
            <a:r>
              <a:rPr lang="en-US" sz="3200" dirty="0" err="1" smtClean="0"/>
              <a:t>dampak</a:t>
            </a:r>
            <a:r>
              <a:rPr lang="en-US" sz="3200" dirty="0" smtClean="0"/>
              <a:t> </a:t>
            </a:r>
            <a:r>
              <a:rPr lang="en-US" sz="3200" dirty="0" err="1" smtClean="0"/>
              <a:t>negatif</a:t>
            </a:r>
            <a:r>
              <a:rPr lang="en-US" sz="3200" dirty="0" smtClean="0"/>
              <a:t> yang </a:t>
            </a:r>
            <a:r>
              <a:rPr lang="en-US" sz="3200" dirty="0" err="1" smtClean="0"/>
              <a:t>mungkin</a:t>
            </a:r>
            <a:r>
              <a:rPr lang="en-US" sz="3200" dirty="0" smtClean="0"/>
              <a:t> </a:t>
            </a:r>
            <a:r>
              <a:rPr lang="en-US" sz="3200" dirty="0" err="1" smtClean="0"/>
              <a:t>timbul</a:t>
            </a:r>
            <a:r>
              <a:rPr lang="en-US" sz="3200" dirty="0" smtClean="0"/>
              <a:t> </a:t>
            </a:r>
            <a:r>
              <a:rPr lang="en-US" sz="3200" dirty="0" err="1" smtClean="0"/>
              <a:t>dengan</a:t>
            </a:r>
            <a:r>
              <a:rPr lang="en-US" sz="3200" dirty="0" smtClean="0"/>
              <a:t> </a:t>
            </a:r>
            <a:r>
              <a:rPr lang="en-US" sz="3200" dirty="0" err="1" smtClean="0"/>
              <a:t>memilih</a:t>
            </a:r>
            <a:r>
              <a:rPr lang="en-US" sz="3200" dirty="0" smtClean="0"/>
              <a:t> </a:t>
            </a:r>
            <a:r>
              <a:rPr lang="en-US" sz="3200" dirty="0" err="1" smtClean="0"/>
              <a:t>satu</a:t>
            </a:r>
            <a:r>
              <a:rPr lang="en-US" sz="3200" dirty="0" smtClean="0"/>
              <a:t> </a:t>
            </a:r>
            <a:r>
              <a:rPr lang="en-US" sz="3200" dirty="0" err="1" smtClean="0"/>
              <a:t>di</a:t>
            </a:r>
            <a:r>
              <a:rPr lang="en-US" sz="3200" dirty="0" smtClean="0"/>
              <a:t> </a:t>
            </a:r>
            <a:r>
              <a:rPr lang="en-US" sz="3200" dirty="0" err="1" smtClean="0"/>
              <a:t>antara</a:t>
            </a:r>
            <a:r>
              <a:rPr lang="en-US" sz="3200" dirty="0" smtClean="0"/>
              <a:t> </a:t>
            </a:r>
            <a:r>
              <a:rPr lang="en-US" sz="3200" dirty="0" err="1" smtClean="0"/>
              <a:t>beberapa</a:t>
            </a:r>
            <a:r>
              <a:rPr lang="en-US" sz="3200" dirty="0" smtClean="0"/>
              <a:t> </a:t>
            </a:r>
            <a:r>
              <a:rPr lang="en-US" sz="3200" dirty="0" err="1" smtClean="0"/>
              <a:t>alternatif</a:t>
            </a:r>
            <a:r>
              <a:rPr lang="en-US" sz="3200" dirty="0" smtClean="0"/>
              <a:t> </a:t>
            </a:r>
            <a:r>
              <a:rPr lang="en-US" sz="3200" dirty="0" err="1" smtClean="0"/>
              <a:t>keputusan</a:t>
            </a:r>
            <a:r>
              <a:rPr lang="en-US" sz="3200" dirty="0" smtClean="0"/>
              <a:t> </a:t>
            </a:r>
            <a:r>
              <a:rPr lang="en-US" sz="3200" dirty="0" err="1" smtClean="0"/>
              <a:t>perancangan</a:t>
            </a:r>
            <a:r>
              <a:rPr lang="en-US" sz="3200" dirty="0" smtClean="0"/>
              <a:t> </a:t>
            </a:r>
            <a:r>
              <a:rPr lang="en-US" sz="3200" dirty="0" err="1" smtClean="0"/>
              <a:t>dengan</a:t>
            </a:r>
            <a:r>
              <a:rPr lang="en-US" sz="3200" dirty="0" smtClean="0"/>
              <a:t> </a:t>
            </a:r>
            <a:r>
              <a:rPr lang="en-US" sz="3200" dirty="0" err="1" smtClean="0"/>
              <a:t>memperbandingkan</a:t>
            </a:r>
            <a:r>
              <a:rPr lang="en-US" sz="3200" dirty="0" smtClean="0"/>
              <a:t> </a:t>
            </a:r>
            <a:r>
              <a:rPr lang="en-US" sz="3200" dirty="0" err="1" smtClean="0"/>
              <a:t>segala</a:t>
            </a:r>
            <a:r>
              <a:rPr lang="en-US" sz="3200" dirty="0" smtClean="0"/>
              <a:t> </a:t>
            </a:r>
            <a:r>
              <a:rPr lang="en-US" sz="3200" dirty="0" err="1" smtClean="0"/>
              <a:t>konsekuensi</a:t>
            </a:r>
            <a:r>
              <a:rPr lang="en-US" sz="3200" dirty="0" smtClean="0"/>
              <a:t> yang </a:t>
            </a:r>
            <a:r>
              <a:rPr lang="en-US" sz="3200" dirty="0" err="1" smtClean="0"/>
              <a:t>timbul</a:t>
            </a:r>
            <a:r>
              <a:rPr lang="en-US" sz="3200" dirty="0" smtClean="0"/>
              <a:t> </a:t>
            </a:r>
            <a:r>
              <a:rPr lang="en-US" sz="3200" dirty="0" err="1" smtClean="0"/>
              <a:t>dari</a:t>
            </a:r>
            <a:r>
              <a:rPr lang="en-US" sz="3200" dirty="0" smtClean="0"/>
              <a:t> </a:t>
            </a:r>
            <a:r>
              <a:rPr lang="en-US" sz="3200" dirty="0" err="1" smtClean="0"/>
              <a:t>setiap</a:t>
            </a:r>
            <a:r>
              <a:rPr lang="en-US" sz="3200" dirty="0" smtClean="0"/>
              <a:t> </a:t>
            </a:r>
            <a:r>
              <a:rPr lang="en-US" sz="3200" dirty="0" err="1" smtClean="0"/>
              <a:t>alternatif</a:t>
            </a:r>
            <a:r>
              <a:rPr lang="en-US" sz="3200" dirty="0" smtClean="0"/>
              <a:t> yang </a:t>
            </a:r>
            <a:r>
              <a:rPr lang="en-US" sz="3200" dirty="0" err="1" smtClean="0"/>
              <a:t>dipilih</a:t>
            </a:r>
            <a:r>
              <a:rPr lang="en-US" sz="3200" dirty="0" smtClean="0"/>
              <a:t>, </a:t>
            </a:r>
            <a:r>
              <a:rPr lang="en-US" sz="3200" dirty="0" err="1" smtClean="0"/>
              <a:t>baik</a:t>
            </a:r>
            <a:r>
              <a:rPr lang="en-US" sz="3200" dirty="0" smtClean="0"/>
              <a:t> yang </a:t>
            </a:r>
            <a:r>
              <a:rPr lang="en-US" sz="3200" dirty="0" err="1" smtClean="0"/>
              <a:t>bersifat</a:t>
            </a:r>
            <a:r>
              <a:rPr lang="en-US" sz="3200" dirty="0" smtClean="0"/>
              <a:t> </a:t>
            </a:r>
            <a:r>
              <a:rPr lang="en-US" sz="3200" dirty="0" err="1" smtClean="0"/>
              <a:t>negatif</a:t>
            </a:r>
            <a:r>
              <a:rPr lang="en-US" sz="3200" dirty="0" smtClean="0"/>
              <a:t> </a:t>
            </a:r>
            <a:r>
              <a:rPr lang="en-US" sz="3200" dirty="0" err="1" smtClean="0"/>
              <a:t>dan</a:t>
            </a:r>
            <a:r>
              <a:rPr lang="en-US" sz="3200" dirty="0" smtClean="0"/>
              <a:t> </a:t>
            </a:r>
            <a:r>
              <a:rPr lang="en-US" sz="3200" dirty="0" err="1" smtClean="0"/>
              <a:t>akan</a:t>
            </a:r>
            <a:r>
              <a:rPr lang="en-US" sz="3200" dirty="0" smtClean="0"/>
              <a:t> </a:t>
            </a:r>
            <a:r>
              <a:rPr lang="en-US" sz="3200" dirty="0" err="1" smtClean="0"/>
              <a:t>menjadi</a:t>
            </a:r>
            <a:r>
              <a:rPr lang="en-US" sz="3200" dirty="0" smtClean="0"/>
              <a:t> </a:t>
            </a:r>
            <a:r>
              <a:rPr lang="en-US" sz="3200" dirty="0" err="1" smtClean="0"/>
              <a:t>beban</a:t>
            </a:r>
            <a:r>
              <a:rPr lang="en-US" sz="3200" dirty="0" smtClean="0"/>
              <a:t> (cost), </a:t>
            </a:r>
            <a:r>
              <a:rPr lang="en-US" sz="3200" dirty="0" err="1" smtClean="0"/>
              <a:t>maupun</a:t>
            </a:r>
            <a:r>
              <a:rPr lang="en-US" sz="3200" dirty="0" smtClean="0"/>
              <a:t> yang </a:t>
            </a:r>
            <a:r>
              <a:rPr lang="en-US" sz="3200" dirty="0" err="1" smtClean="0"/>
              <a:t>besifat</a:t>
            </a:r>
            <a:r>
              <a:rPr lang="en-US" sz="3200" dirty="0" smtClean="0"/>
              <a:t> </a:t>
            </a:r>
            <a:r>
              <a:rPr lang="en-US" sz="3200" dirty="0" err="1" smtClean="0"/>
              <a:t>positif</a:t>
            </a:r>
            <a:r>
              <a:rPr lang="en-US" sz="3200" dirty="0" smtClean="0"/>
              <a:t> (benefit).</a:t>
            </a:r>
            <a:endParaRPr lang="en-US" sz="2000" dirty="0" smtClean="0"/>
          </a:p>
          <a:p>
            <a:pPr hangingPunct="0"/>
            <a:r>
              <a:rPr lang="en-US" sz="3200" dirty="0" err="1" smtClean="0"/>
              <a:t>Prinsip</a:t>
            </a:r>
            <a:r>
              <a:rPr lang="en-US" sz="3200" dirty="0" smtClean="0"/>
              <a:t> </a:t>
            </a:r>
            <a:r>
              <a:rPr lang="en-US" sz="3200" dirty="0" err="1" smtClean="0"/>
              <a:t>analisisnya</a:t>
            </a:r>
            <a:r>
              <a:rPr lang="en-US" sz="3200" dirty="0" smtClean="0"/>
              <a:t> </a:t>
            </a:r>
            <a:r>
              <a:rPr lang="en-US" sz="3200" dirty="0" err="1" smtClean="0"/>
              <a:t>hampir</a:t>
            </a:r>
            <a:r>
              <a:rPr lang="en-US" sz="3200" dirty="0" smtClean="0"/>
              <a:t> </a:t>
            </a:r>
            <a:r>
              <a:rPr lang="en-US" sz="3200" dirty="0" err="1" smtClean="0"/>
              <a:t>sama</a:t>
            </a:r>
            <a:r>
              <a:rPr lang="en-US" sz="3200" dirty="0" smtClean="0"/>
              <a:t> </a:t>
            </a:r>
            <a:r>
              <a:rPr lang="en-US" sz="3200" dirty="0" err="1" smtClean="0"/>
              <a:t>dengan</a:t>
            </a:r>
            <a:r>
              <a:rPr lang="en-US" sz="3200" dirty="0" smtClean="0"/>
              <a:t> SWOT analysis. </a:t>
            </a:r>
            <a:r>
              <a:rPr lang="en-US" sz="3200" dirty="0" err="1" smtClean="0"/>
              <a:t>Perbedaannya</a:t>
            </a:r>
            <a:r>
              <a:rPr lang="en-US" sz="3200" dirty="0" smtClean="0"/>
              <a:t>, </a:t>
            </a:r>
            <a:r>
              <a:rPr lang="en-US" sz="3200" dirty="0" err="1" smtClean="0"/>
              <a:t>pada</a:t>
            </a:r>
            <a:r>
              <a:rPr lang="en-US" sz="3200" dirty="0" smtClean="0"/>
              <a:t> cost-benefit analysis, </a:t>
            </a:r>
            <a:r>
              <a:rPr lang="en-US" sz="3200" dirty="0" err="1" smtClean="0"/>
              <a:t>semua</a:t>
            </a:r>
            <a:r>
              <a:rPr lang="en-US" sz="3200" dirty="0" smtClean="0"/>
              <a:t> </a:t>
            </a:r>
            <a:r>
              <a:rPr lang="en-US" sz="3200" dirty="0" err="1" smtClean="0"/>
              <a:t>hal</a:t>
            </a:r>
            <a:r>
              <a:rPr lang="en-US" sz="3200" dirty="0" smtClean="0"/>
              <a:t> yang </a:t>
            </a:r>
            <a:r>
              <a:rPr lang="en-US" sz="3200" dirty="0" err="1" smtClean="0"/>
              <a:t>dinilai</a:t>
            </a:r>
            <a:r>
              <a:rPr lang="en-US" sz="3200" dirty="0" smtClean="0"/>
              <a:t>, </a:t>
            </a:r>
            <a:r>
              <a:rPr lang="en-US" sz="3200" dirty="0" err="1" smtClean="0"/>
              <a:t>baik</a:t>
            </a:r>
            <a:r>
              <a:rPr lang="en-US" sz="3200" dirty="0" smtClean="0"/>
              <a:t> </a:t>
            </a:r>
            <a:r>
              <a:rPr lang="en-US" sz="3200" dirty="0" err="1" smtClean="0"/>
              <a:t>kuantitatif</a:t>
            </a:r>
            <a:r>
              <a:rPr lang="en-US" sz="3200" dirty="0" smtClean="0"/>
              <a:t> </a:t>
            </a:r>
            <a:r>
              <a:rPr lang="en-US" sz="3200" dirty="0" err="1" smtClean="0"/>
              <a:t>maupun</a:t>
            </a:r>
            <a:r>
              <a:rPr lang="en-US" sz="3200" dirty="0" smtClean="0"/>
              <a:t> </a:t>
            </a:r>
            <a:r>
              <a:rPr lang="en-US" sz="3200" dirty="0" err="1" smtClean="0"/>
              <a:t>kualitatif</a:t>
            </a:r>
            <a:r>
              <a:rPr lang="en-US" sz="3200" dirty="0" smtClean="0"/>
              <a:t>, </a:t>
            </a:r>
            <a:r>
              <a:rPr lang="en-US" sz="3200" dirty="0" err="1" smtClean="0"/>
              <a:t>ditetapkan</a:t>
            </a:r>
            <a:r>
              <a:rPr lang="en-US" sz="3200" dirty="0" smtClean="0"/>
              <a:t> </a:t>
            </a:r>
            <a:r>
              <a:rPr lang="en-US" sz="3200" dirty="0" err="1" smtClean="0"/>
              <a:t>nilainya</a:t>
            </a:r>
            <a:r>
              <a:rPr lang="en-US" sz="3200" dirty="0" smtClean="0"/>
              <a:t> </a:t>
            </a:r>
            <a:r>
              <a:rPr lang="en-US" sz="3200" dirty="0" err="1" smtClean="0"/>
              <a:t>dengan</a:t>
            </a:r>
            <a:r>
              <a:rPr lang="en-US" sz="3200" dirty="0" smtClean="0"/>
              <a:t> </a:t>
            </a:r>
            <a:r>
              <a:rPr lang="en-US" sz="3200" dirty="0" err="1" smtClean="0"/>
              <a:t>harga</a:t>
            </a:r>
            <a:r>
              <a:rPr lang="en-US" sz="3200" dirty="0" smtClean="0"/>
              <a:t> </a:t>
            </a:r>
            <a:r>
              <a:rPr lang="en-US" sz="3200" dirty="0" err="1" smtClean="0"/>
              <a:t>uang</a:t>
            </a:r>
            <a:r>
              <a:rPr lang="en-US" sz="3200" dirty="0" smtClean="0"/>
              <a:t>, </a:t>
            </a:r>
            <a:r>
              <a:rPr lang="en-US" sz="3200" dirty="0" err="1" smtClean="0"/>
              <a:t>baik</a:t>
            </a:r>
            <a:r>
              <a:rPr lang="en-US" sz="3200" dirty="0" smtClean="0"/>
              <a:t> yang </a:t>
            </a:r>
            <a:r>
              <a:rPr lang="en-US" sz="3200" dirty="0" err="1" smtClean="0"/>
              <a:t>biayanya</a:t>
            </a:r>
            <a:r>
              <a:rPr lang="en-US" sz="3200" dirty="0" smtClean="0"/>
              <a:t> </a:t>
            </a:r>
            <a:r>
              <a:rPr lang="en-US" sz="3200" dirty="0" err="1" smtClean="0"/>
              <a:t>dapat</a:t>
            </a:r>
            <a:r>
              <a:rPr lang="en-US" sz="3200" dirty="0" smtClean="0"/>
              <a:t> </a:t>
            </a:r>
            <a:r>
              <a:rPr lang="en-US" sz="3200" dirty="0" err="1" smtClean="0"/>
              <a:t>dikalkulasi</a:t>
            </a:r>
            <a:r>
              <a:rPr lang="en-US" sz="3200" dirty="0" smtClean="0"/>
              <a:t> (</a:t>
            </a:r>
            <a:r>
              <a:rPr lang="en-US" sz="3200" dirty="0" err="1" smtClean="0"/>
              <a:t>dikuantifikasi</a:t>
            </a:r>
            <a:r>
              <a:rPr lang="en-US" sz="3200" dirty="0" smtClean="0"/>
              <a:t>) </a:t>
            </a:r>
            <a:r>
              <a:rPr lang="en-US" sz="3200" dirty="0" err="1" smtClean="0"/>
              <a:t>maupun</a:t>
            </a:r>
            <a:r>
              <a:rPr lang="en-US" sz="3200" dirty="0" smtClean="0"/>
              <a:t> yang </a:t>
            </a:r>
            <a:r>
              <a:rPr lang="en-US" sz="3200" dirty="0" err="1" smtClean="0"/>
              <a:t>tidak</a:t>
            </a:r>
            <a:r>
              <a:rPr lang="en-US" sz="3200" dirty="0" smtClean="0"/>
              <a:t>.</a:t>
            </a:r>
            <a:endParaRPr lang="en-US" sz="2000" dirty="0" smtClean="0"/>
          </a:p>
          <a:p>
            <a:pPr hangingPunct="0"/>
            <a:r>
              <a:rPr lang="en-US" sz="3200" dirty="0" err="1" smtClean="0"/>
              <a:t>Untuk</a:t>
            </a:r>
            <a:r>
              <a:rPr lang="en-US" sz="3200" dirty="0" smtClean="0"/>
              <a:t> </a:t>
            </a:r>
            <a:r>
              <a:rPr lang="en-US" sz="3200" dirty="0" err="1" smtClean="0"/>
              <a:t>hal</a:t>
            </a:r>
            <a:r>
              <a:rPr lang="en-US" sz="3200" dirty="0" smtClean="0"/>
              <a:t> yang </a:t>
            </a:r>
            <a:r>
              <a:rPr lang="en-US" sz="3200" dirty="0" err="1" smtClean="0"/>
              <a:t>tidak</a:t>
            </a:r>
            <a:r>
              <a:rPr lang="en-US" sz="3200" dirty="0" smtClean="0"/>
              <a:t> </a:t>
            </a:r>
            <a:r>
              <a:rPr lang="en-US" sz="3200" dirty="0" err="1" smtClean="0"/>
              <a:t>dapat</a:t>
            </a:r>
            <a:r>
              <a:rPr lang="en-US" sz="3200" dirty="0" smtClean="0"/>
              <a:t> </a:t>
            </a:r>
            <a:r>
              <a:rPr lang="en-US" sz="3200" dirty="0" err="1" smtClean="0"/>
              <a:t>dikalkulasi</a:t>
            </a:r>
            <a:r>
              <a:rPr lang="en-US" sz="3200" dirty="0" smtClean="0"/>
              <a:t> </a:t>
            </a:r>
            <a:r>
              <a:rPr lang="en-US" sz="3200" dirty="0" err="1" smtClean="0"/>
              <a:t>maka</a:t>
            </a:r>
            <a:r>
              <a:rPr lang="en-US" sz="3200" dirty="0" smtClean="0"/>
              <a:t> </a:t>
            </a:r>
            <a:r>
              <a:rPr lang="en-US" sz="3200" dirty="0" err="1" smtClean="0"/>
              <a:t>dilakukan</a:t>
            </a:r>
            <a:r>
              <a:rPr lang="en-US" sz="3200" dirty="0" smtClean="0"/>
              <a:t> </a:t>
            </a:r>
            <a:r>
              <a:rPr lang="en-US" sz="3200" dirty="0" err="1" smtClean="0"/>
              <a:t>estimasi</a:t>
            </a:r>
            <a:r>
              <a:rPr lang="en-US" sz="3200" dirty="0" smtClean="0"/>
              <a:t> (</a:t>
            </a:r>
            <a:r>
              <a:rPr lang="en-US" sz="3200" dirty="0" err="1" smtClean="0"/>
              <a:t>perkiraan</a:t>
            </a:r>
            <a:r>
              <a:rPr lang="en-US" sz="3200" dirty="0" smtClean="0"/>
              <a:t>) </a:t>
            </a:r>
            <a:r>
              <a:rPr lang="en-US" sz="3200" dirty="0" err="1" smtClean="0"/>
              <a:t>biaya</a:t>
            </a:r>
            <a:r>
              <a:rPr lang="en-US" sz="3200" dirty="0" smtClean="0"/>
              <a:t>. </a:t>
            </a:r>
            <a:r>
              <a:rPr lang="en-US" sz="3200" dirty="0" err="1" smtClean="0"/>
              <a:t>Contoh</a:t>
            </a:r>
            <a:r>
              <a:rPr lang="en-US" sz="3200" dirty="0" smtClean="0"/>
              <a:t> </a:t>
            </a:r>
            <a:r>
              <a:rPr lang="en-US" sz="3200" dirty="0" err="1" smtClean="0"/>
              <a:t>kasus</a:t>
            </a:r>
            <a:r>
              <a:rPr lang="en-US" sz="3200" dirty="0" smtClean="0"/>
              <a:t>: Pembangunan </a:t>
            </a:r>
            <a:r>
              <a:rPr lang="en-US" sz="3200" dirty="0" err="1" smtClean="0"/>
              <a:t>kota</a:t>
            </a:r>
            <a:r>
              <a:rPr lang="en-US" sz="3200" dirty="0" smtClean="0"/>
              <a:t> </a:t>
            </a:r>
            <a:r>
              <a:rPr lang="en-US" sz="3200" dirty="0" err="1" smtClean="0"/>
              <a:t>satelit</a:t>
            </a:r>
            <a:r>
              <a:rPr lang="en-US" sz="3200" dirty="0" smtClean="0"/>
              <a:t> </a:t>
            </a:r>
            <a:r>
              <a:rPr lang="en-US" sz="3200" dirty="0" err="1" smtClean="0"/>
              <a:t>untuk</a:t>
            </a:r>
            <a:r>
              <a:rPr lang="en-US" sz="3200" dirty="0" smtClean="0"/>
              <a:t> </a:t>
            </a:r>
            <a:r>
              <a:rPr lang="en-US" sz="3200" dirty="0" err="1" smtClean="0"/>
              <a:t>permukiman</a:t>
            </a:r>
            <a:r>
              <a:rPr lang="en-US" sz="3200" dirty="0" smtClean="0"/>
              <a:t> </a:t>
            </a:r>
            <a:r>
              <a:rPr lang="en-US" sz="3200" dirty="0" err="1" smtClean="0"/>
              <a:t>baru</a:t>
            </a:r>
            <a:r>
              <a:rPr lang="en-US" sz="3200" dirty="0" smtClean="0"/>
              <a:t> </a:t>
            </a:r>
            <a:r>
              <a:rPr lang="en-US" sz="3200" dirty="0" err="1" smtClean="0"/>
              <a:t>di</a:t>
            </a:r>
            <a:r>
              <a:rPr lang="en-US" sz="3200" dirty="0" smtClean="0"/>
              <a:t> </a:t>
            </a:r>
            <a:r>
              <a:rPr lang="en-US" sz="3200" dirty="0" err="1" smtClean="0"/>
              <a:t>wilayah</a:t>
            </a:r>
            <a:r>
              <a:rPr lang="en-US" sz="3200" dirty="0" smtClean="0"/>
              <a:t> </a:t>
            </a:r>
            <a:r>
              <a:rPr lang="en-US" sz="3200" dirty="0" err="1" smtClean="0"/>
              <a:t>pinggir</a:t>
            </a:r>
            <a:r>
              <a:rPr lang="en-US" sz="3200" dirty="0" smtClean="0"/>
              <a:t> </a:t>
            </a:r>
            <a:r>
              <a:rPr lang="en-US" sz="3200" dirty="0" err="1" smtClean="0"/>
              <a:t>kota</a:t>
            </a:r>
            <a:r>
              <a:rPr lang="en-US" sz="3200" dirty="0" smtClean="0"/>
              <a:t>.</a:t>
            </a:r>
            <a:endParaRPr lang="en-US" sz="2000" dirty="0" smtClean="0"/>
          </a:p>
          <a:p>
            <a:pPr hangingPunct="0"/>
            <a:r>
              <a:rPr lang="en-US" sz="3200" dirty="0" smtClean="0"/>
              <a:t>Benefit yang </a:t>
            </a:r>
            <a:r>
              <a:rPr lang="en-US" sz="3200" dirty="0" err="1" smtClean="0"/>
              <a:t>didapat</a:t>
            </a:r>
            <a:r>
              <a:rPr lang="en-US" sz="3200" dirty="0" smtClean="0"/>
              <a:t>, </a:t>
            </a:r>
            <a:r>
              <a:rPr lang="en-US" sz="3200" dirty="0" err="1" smtClean="0"/>
              <a:t>antara</a:t>
            </a:r>
            <a:r>
              <a:rPr lang="en-US" sz="3200" dirty="0" smtClean="0"/>
              <a:t> lain:</a:t>
            </a:r>
            <a:endParaRPr lang="en-US" sz="2000" dirty="0" smtClean="0"/>
          </a:p>
          <a:p>
            <a:pPr lvl="0" hangingPunct="0"/>
            <a:r>
              <a:rPr lang="en-US" sz="3200" dirty="0" err="1" smtClean="0"/>
              <a:t>Pertambahan</a:t>
            </a:r>
            <a:r>
              <a:rPr lang="en-US" sz="3200" dirty="0" smtClean="0"/>
              <a:t> </a:t>
            </a:r>
            <a:r>
              <a:rPr lang="en-US" sz="3200" dirty="0" err="1" smtClean="0"/>
              <a:t>jumlah</a:t>
            </a:r>
            <a:r>
              <a:rPr lang="en-US" sz="3200" dirty="0" smtClean="0"/>
              <a:t> </a:t>
            </a:r>
            <a:r>
              <a:rPr lang="en-US" sz="3200" dirty="0" err="1" smtClean="0"/>
              <a:t>rumah</a:t>
            </a:r>
            <a:r>
              <a:rPr lang="en-US" sz="3200" dirty="0" smtClean="0"/>
              <a:t> </a:t>
            </a:r>
            <a:r>
              <a:rPr lang="en-US" sz="3200" dirty="0" err="1" smtClean="0"/>
              <a:t>tinggal</a:t>
            </a:r>
            <a:r>
              <a:rPr lang="en-US" sz="3200" dirty="0" smtClean="0"/>
              <a:t> </a:t>
            </a:r>
            <a:r>
              <a:rPr lang="en-US" sz="3200" dirty="0" err="1" smtClean="0"/>
              <a:t>bagi</a:t>
            </a:r>
            <a:r>
              <a:rPr lang="en-US" sz="3200" dirty="0" smtClean="0"/>
              <a:t> </a:t>
            </a:r>
            <a:r>
              <a:rPr lang="en-US" sz="3200" dirty="0" err="1" smtClean="0"/>
              <a:t>warga</a:t>
            </a:r>
            <a:r>
              <a:rPr lang="en-US" sz="3200" dirty="0" smtClean="0"/>
              <a:t> </a:t>
            </a:r>
            <a:r>
              <a:rPr lang="en-US" sz="3200" dirty="0" err="1" smtClean="0"/>
              <a:t>kota</a:t>
            </a:r>
            <a:r>
              <a:rPr lang="en-US" sz="3200" dirty="0" smtClean="0"/>
              <a:t> (</a:t>
            </a:r>
            <a:r>
              <a:rPr lang="en-US" sz="3200" dirty="0" err="1" smtClean="0"/>
              <a:t>dapat</a:t>
            </a:r>
            <a:r>
              <a:rPr lang="en-US" sz="3200" dirty="0" smtClean="0"/>
              <a:t> </a:t>
            </a:r>
            <a:r>
              <a:rPr lang="en-US" sz="3200" dirty="0" err="1" smtClean="0"/>
              <a:t>dikalkulasi</a:t>
            </a:r>
            <a:r>
              <a:rPr lang="en-US" sz="3200" dirty="0" smtClean="0"/>
              <a:t> </a:t>
            </a:r>
            <a:r>
              <a:rPr lang="en-US" sz="3200" dirty="0" err="1" smtClean="0"/>
              <a:t>dengan</a:t>
            </a:r>
            <a:r>
              <a:rPr lang="en-US" sz="3200" dirty="0" smtClean="0"/>
              <a:t> </a:t>
            </a:r>
            <a:r>
              <a:rPr lang="en-US" sz="3200" dirty="0" err="1" smtClean="0"/>
              <a:t>menjumlah</a:t>
            </a:r>
            <a:r>
              <a:rPr lang="en-US" sz="3200" dirty="0" smtClean="0"/>
              <a:t> </a:t>
            </a:r>
            <a:r>
              <a:rPr lang="en-US" sz="3200" dirty="0" err="1" smtClean="0"/>
              <a:t>harga</a:t>
            </a:r>
            <a:r>
              <a:rPr lang="en-US" sz="3200" dirty="0" smtClean="0"/>
              <a:t> </a:t>
            </a:r>
            <a:r>
              <a:rPr lang="en-US" sz="3200" dirty="0" err="1" smtClean="0"/>
              <a:t>rumah</a:t>
            </a:r>
            <a:r>
              <a:rPr lang="en-US" sz="3200" dirty="0" smtClean="0"/>
              <a:t> </a:t>
            </a:r>
            <a:r>
              <a:rPr lang="en-US" sz="3200" dirty="0" err="1" smtClean="0"/>
              <a:t>dan</a:t>
            </a:r>
            <a:r>
              <a:rPr lang="en-US" sz="3200" dirty="0" smtClean="0"/>
              <a:t> </a:t>
            </a:r>
            <a:r>
              <a:rPr lang="en-US" sz="3200" dirty="0" err="1" smtClean="0"/>
              <a:t>pajak</a:t>
            </a:r>
            <a:r>
              <a:rPr lang="en-US" sz="3200" dirty="0" smtClean="0"/>
              <a:t> / PBB).</a:t>
            </a:r>
            <a:endParaRPr lang="en-US" sz="2000" dirty="0" smtClean="0"/>
          </a:p>
          <a:p>
            <a:pPr lvl="0" hangingPunct="0"/>
            <a:r>
              <a:rPr lang="en-US" sz="3200" dirty="0" err="1" smtClean="0"/>
              <a:t>Mengurangi</a:t>
            </a:r>
            <a:r>
              <a:rPr lang="en-US" sz="3200" dirty="0" smtClean="0"/>
              <a:t> </a:t>
            </a:r>
            <a:r>
              <a:rPr lang="en-US" sz="3200" dirty="0" err="1" smtClean="0"/>
              <a:t>kemacetan</a:t>
            </a:r>
            <a:r>
              <a:rPr lang="en-US" sz="3200" dirty="0" smtClean="0"/>
              <a:t> </a:t>
            </a:r>
            <a:r>
              <a:rPr lang="en-US" sz="3200" dirty="0" err="1" smtClean="0"/>
              <a:t>lalu-lintas</a:t>
            </a:r>
            <a:r>
              <a:rPr lang="en-US" sz="3200" dirty="0" smtClean="0"/>
              <a:t> </a:t>
            </a:r>
            <a:r>
              <a:rPr lang="en-US" sz="3200" dirty="0" err="1" smtClean="0"/>
              <a:t>di</a:t>
            </a:r>
            <a:r>
              <a:rPr lang="en-US" sz="3200" dirty="0" smtClean="0"/>
              <a:t> </a:t>
            </a:r>
            <a:r>
              <a:rPr lang="en-US" sz="3200" dirty="0" err="1" smtClean="0"/>
              <a:t>pusat</a:t>
            </a:r>
            <a:r>
              <a:rPr lang="en-US" sz="3200" dirty="0" smtClean="0"/>
              <a:t> </a:t>
            </a:r>
            <a:r>
              <a:rPr lang="en-US" sz="3200" dirty="0" err="1" smtClean="0"/>
              <a:t>kota</a:t>
            </a:r>
            <a:r>
              <a:rPr lang="en-US" sz="3200" dirty="0" smtClean="0"/>
              <a:t> </a:t>
            </a:r>
            <a:r>
              <a:rPr lang="en-US" sz="3200" dirty="0" err="1" smtClean="0"/>
              <a:t>dengan</a:t>
            </a:r>
            <a:r>
              <a:rPr lang="en-US" sz="3200" dirty="0" smtClean="0"/>
              <a:t> </a:t>
            </a:r>
            <a:r>
              <a:rPr lang="en-US" sz="3200" dirty="0" err="1" smtClean="0"/>
              <a:t>menyebar</a:t>
            </a:r>
            <a:r>
              <a:rPr lang="en-US" sz="3200" dirty="0" smtClean="0"/>
              <a:t> </a:t>
            </a:r>
            <a:r>
              <a:rPr lang="en-US" sz="3200" dirty="0" err="1" smtClean="0"/>
              <a:t>pusat-puw</a:t>
            </a:r>
            <a:r>
              <a:rPr lang="en-US" sz="3200" dirty="0" smtClean="0"/>
              <a:t> </a:t>
            </a:r>
            <a:r>
              <a:rPr lang="en-US" sz="3200" dirty="0" err="1" smtClean="0"/>
              <a:t>kegiatan</a:t>
            </a:r>
            <a:r>
              <a:rPr lang="en-US" sz="3200" dirty="0" smtClean="0"/>
              <a:t> </a:t>
            </a:r>
            <a:r>
              <a:rPr lang="en-US" sz="3200" dirty="0" err="1" smtClean="0"/>
              <a:t>ke</a:t>
            </a:r>
            <a:r>
              <a:rPr lang="en-US" sz="3200" dirty="0" smtClean="0"/>
              <a:t> </a:t>
            </a:r>
            <a:r>
              <a:rPr lang="en-US" sz="3200" dirty="0" err="1" smtClean="0"/>
              <a:t>lingkungan</a:t>
            </a:r>
            <a:r>
              <a:rPr lang="en-US" sz="3200" dirty="0" smtClean="0"/>
              <a:t> </a:t>
            </a:r>
            <a:r>
              <a:rPr lang="en-US" sz="3200" dirty="0" err="1" smtClean="0"/>
              <a:t>permukiman</a:t>
            </a:r>
            <a:r>
              <a:rPr lang="en-US" sz="3200" dirty="0" smtClean="0"/>
              <a:t> (</a:t>
            </a:r>
            <a:r>
              <a:rPr lang="en-US" sz="3200" dirty="0" err="1" smtClean="0"/>
              <a:t>tidak</a:t>
            </a:r>
            <a:r>
              <a:rPr lang="en-US" sz="3200" dirty="0" smtClean="0"/>
              <a:t> </a:t>
            </a:r>
            <a:r>
              <a:rPr lang="en-US" sz="3200" dirty="0" err="1" smtClean="0"/>
              <a:t>dapat</a:t>
            </a:r>
            <a:r>
              <a:rPr lang="en-US" sz="3200" dirty="0" smtClean="0"/>
              <a:t> </a:t>
            </a:r>
            <a:r>
              <a:rPr lang="en-US" sz="3200" dirty="0" err="1" smtClean="0"/>
              <a:t>dikuantifikasi</a:t>
            </a:r>
            <a:r>
              <a:rPr lang="en-US" sz="3200" dirty="0" smtClean="0"/>
              <a:t>).</a:t>
            </a:r>
            <a:endParaRPr lang="en-US" sz="2000" dirty="0" smtClean="0"/>
          </a:p>
          <a:p>
            <a:pPr lvl="0" hangingPunct="0"/>
            <a:r>
              <a:rPr lang="en-US" sz="3200" dirty="0" err="1" smtClean="0"/>
              <a:t>Peningkatan</a:t>
            </a:r>
            <a:r>
              <a:rPr lang="en-US" sz="3200" dirty="0" smtClean="0"/>
              <a:t> </a:t>
            </a:r>
            <a:r>
              <a:rPr lang="en-US" sz="3200" dirty="0" err="1" smtClean="0"/>
              <a:t>aktivitas</a:t>
            </a:r>
            <a:r>
              <a:rPr lang="en-US" sz="3200" dirty="0" smtClean="0"/>
              <a:t> </a:t>
            </a:r>
            <a:r>
              <a:rPr lang="en-US" sz="3200" dirty="0" err="1" smtClean="0"/>
              <a:t>perekonomian</a:t>
            </a:r>
            <a:r>
              <a:rPr lang="en-US" sz="3200" dirty="0" smtClean="0"/>
              <a:t> </a:t>
            </a:r>
            <a:r>
              <a:rPr lang="en-US" sz="3200" dirty="0" err="1" smtClean="0"/>
              <a:t>dan</a:t>
            </a:r>
            <a:r>
              <a:rPr lang="en-US" sz="3200" dirty="0" smtClean="0"/>
              <a:t> </a:t>
            </a:r>
            <a:r>
              <a:rPr lang="en-US" sz="3200" dirty="0" err="1" smtClean="0"/>
              <a:t>lapangan</a:t>
            </a:r>
            <a:r>
              <a:rPr lang="en-US" sz="3200" dirty="0" smtClean="0"/>
              <a:t> </a:t>
            </a:r>
            <a:r>
              <a:rPr lang="en-US" sz="3200" dirty="0" err="1" smtClean="0"/>
              <a:t>kerja</a:t>
            </a:r>
            <a:r>
              <a:rPr lang="en-US" sz="3200" dirty="0" smtClean="0"/>
              <a:t> </a:t>
            </a:r>
            <a:r>
              <a:rPr lang="en-US" sz="3200" dirty="0" err="1" smtClean="0"/>
              <a:t>bagi</a:t>
            </a:r>
            <a:r>
              <a:rPr lang="en-US" sz="3200" dirty="0" smtClean="0"/>
              <a:t> </a:t>
            </a:r>
            <a:r>
              <a:rPr lang="en-US" sz="3200" dirty="0" err="1" smtClean="0"/>
              <a:t>pendud</a:t>
            </a:r>
            <a:r>
              <a:rPr lang="en-US" sz="3200" dirty="0" smtClean="0"/>
              <a:t>.:*. </a:t>
            </a:r>
            <a:r>
              <a:rPr lang="en-US" sz="3200" dirty="0" err="1" smtClean="0"/>
              <a:t>sekeliling</a:t>
            </a:r>
            <a:r>
              <a:rPr lang="en-US" sz="3200" dirty="0" smtClean="0"/>
              <a:t> (</a:t>
            </a:r>
            <a:r>
              <a:rPr lang="en-US" sz="3200" dirty="0" err="1" smtClean="0"/>
              <a:t>tidak</a:t>
            </a:r>
            <a:r>
              <a:rPr lang="en-US" sz="3200" dirty="0" smtClean="0"/>
              <a:t> </a:t>
            </a:r>
            <a:r>
              <a:rPr lang="en-US" sz="3200" dirty="0" err="1" smtClean="0"/>
              <a:t>dapat</a:t>
            </a:r>
            <a:r>
              <a:rPr lang="en-US" sz="3200" dirty="0" smtClean="0"/>
              <a:t> </a:t>
            </a:r>
            <a:r>
              <a:rPr lang="en-US" sz="3200" dirty="0" err="1" smtClean="0"/>
              <a:t>dikuantifikasi</a:t>
            </a:r>
            <a:r>
              <a:rPr lang="en-US" sz="3200" dirty="0" smtClean="0"/>
              <a:t>).</a:t>
            </a:r>
            <a:endParaRPr lang="en-US" sz="2000" dirty="0" smtClean="0"/>
          </a:p>
          <a:p>
            <a:pPr lvl="0" hangingPunct="0"/>
            <a:r>
              <a:rPr lang="en-US" sz="3200" dirty="0" err="1" smtClean="0"/>
              <a:t>Kualitas</a:t>
            </a:r>
            <a:r>
              <a:rPr lang="en-US" sz="3200" dirty="0" smtClean="0"/>
              <a:t> </a:t>
            </a:r>
            <a:r>
              <a:rPr lang="en-US" sz="3200" dirty="0" err="1" smtClean="0"/>
              <a:t>lingkungan</a:t>
            </a:r>
            <a:r>
              <a:rPr lang="en-US" sz="3200" dirty="0" smtClean="0"/>
              <a:t> </a:t>
            </a:r>
            <a:r>
              <a:rPr lang="en-US" sz="3200" dirty="0" err="1" smtClean="0"/>
              <a:t>fisik</a:t>
            </a:r>
            <a:r>
              <a:rPr lang="en-US" sz="3200" dirty="0" smtClean="0"/>
              <a:t> </a:t>
            </a:r>
            <a:r>
              <a:rPr lang="en-US" sz="3200" dirty="0" err="1" smtClean="0"/>
              <a:t>pemukiman</a:t>
            </a:r>
            <a:r>
              <a:rPr lang="en-US" sz="3200" dirty="0" smtClean="0"/>
              <a:t> yang </a:t>
            </a:r>
            <a:r>
              <a:rPr lang="en-US" sz="3200" dirty="0" err="1" smtClean="0"/>
              <a:t>lebih</a:t>
            </a:r>
            <a:r>
              <a:rPr lang="en-US" sz="3200" dirty="0" smtClean="0"/>
              <a:t> </a:t>
            </a:r>
            <a:r>
              <a:rPr lang="en-US" sz="3200" dirty="0" err="1" smtClean="0"/>
              <a:t>sehat</a:t>
            </a:r>
            <a:r>
              <a:rPr lang="en-US" sz="3200" dirty="0" smtClean="0"/>
              <a:t> </a:t>
            </a:r>
            <a:r>
              <a:rPr lang="en-US" sz="3200" dirty="0" err="1" smtClean="0"/>
              <a:t>dan</a:t>
            </a:r>
            <a:r>
              <a:rPr lang="en-US" sz="3200" dirty="0" smtClean="0"/>
              <a:t> </a:t>
            </a:r>
            <a:r>
              <a:rPr lang="en-US" sz="3200" dirty="0" err="1" smtClean="0"/>
              <a:t>nyaman</a:t>
            </a:r>
            <a:r>
              <a:rPr lang="en-US" sz="3200" dirty="0" smtClean="0"/>
              <a:t> / panorama </a:t>
            </a:r>
            <a:r>
              <a:rPr lang="en-US" sz="3200" dirty="0" err="1" smtClean="0"/>
              <a:t>indah</a:t>
            </a:r>
            <a:r>
              <a:rPr lang="en-US" sz="3200" dirty="0" smtClean="0"/>
              <a:t> (</a:t>
            </a:r>
            <a:r>
              <a:rPr lang="en-US" sz="3200" dirty="0" err="1" smtClean="0"/>
              <a:t>tidak</a:t>
            </a:r>
            <a:r>
              <a:rPr lang="en-US" sz="3200" dirty="0" smtClean="0"/>
              <a:t> </a:t>
            </a:r>
            <a:r>
              <a:rPr lang="en-US" sz="3200" dirty="0" err="1" smtClean="0"/>
              <a:t>dapat</a:t>
            </a:r>
            <a:r>
              <a:rPr lang="en-US" sz="3200" dirty="0" smtClean="0"/>
              <a:t> </a:t>
            </a:r>
            <a:r>
              <a:rPr lang="en-US" sz="3200" dirty="0" err="1" smtClean="0"/>
              <a:t>dikuantifikasi</a:t>
            </a:r>
            <a:r>
              <a:rPr lang="en-US" sz="3200" dirty="0" smtClean="0"/>
              <a:t>).</a:t>
            </a:r>
            <a:endParaRPr lang="en-US" sz="2000" dirty="0" smtClean="0"/>
          </a:p>
          <a:p>
            <a:pPr lvl="0" hangingPunct="0"/>
            <a:r>
              <a:rPr lang="en-US" sz="3200" dirty="0" err="1" smtClean="0"/>
              <a:t>Harga</a:t>
            </a:r>
            <a:r>
              <a:rPr lang="en-US" sz="3200" dirty="0" smtClean="0"/>
              <a:t> </a:t>
            </a:r>
            <a:r>
              <a:rPr lang="en-US" sz="3200" dirty="0" err="1" smtClean="0"/>
              <a:t>diri</a:t>
            </a:r>
            <a:r>
              <a:rPr lang="en-US" sz="3200" dirty="0" smtClean="0"/>
              <a:t> </a:t>
            </a:r>
            <a:r>
              <a:rPr lang="en-US" sz="3200" dirty="0" err="1" smtClean="0"/>
              <a:t>atau</a:t>
            </a:r>
            <a:r>
              <a:rPr lang="en-US" sz="3200" dirty="0" smtClean="0"/>
              <a:t> </a:t>
            </a:r>
            <a:r>
              <a:rPr lang="en-US" sz="3200" dirty="0" err="1" smtClean="0"/>
              <a:t>gengsi</a:t>
            </a:r>
            <a:r>
              <a:rPr lang="en-US" sz="3200" dirty="0" smtClean="0"/>
              <a:t> yang </a:t>
            </a:r>
            <a:r>
              <a:rPr lang="en-US" sz="3200" dirty="0" err="1" smtClean="0"/>
              <a:t>ditawarkan</a:t>
            </a:r>
            <a:r>
              <a:rPr lang="en-US" sz="3200" dirty="0" smtClean="0"/>
              <a:t> </a:t>
            </a:r>
            <a:r>
              <a:rPr lang="en-US" sz="3200" dirty="0" err="1" smtClean="0"/>
              <a:t>bila</a:t>
            </a:r>
            <a:r>
              <a:rPr lang="en-US" sz="3200" dirty="0" smtClean="0"/>
              <a:t> </a:t>
            </a:r>
            <a:r>
              <a:rPr lang="en-US" sz="3200" dirty="0" err="1" smtClean="0"/>
              <a:t>bertempat</a:t>
            </a:r>
            <a:r>
              <a:rPr lang="en-US" sz="3200" dirty="0" smtClean="0"/>
              <a:t> </a:t>
            </a:r>
            <a:r>
              <a:rPr lang="en-US" sz="3200" dirty="0" err="1" smtClean="0"/>
              <a:t>tinggal</a:t>
            </a:r>
            <a:r>
              <a:rPr lang="en-US" sz="3200" dirty="0" smtClean="0"/>
              <a:t> </a:t>
            </a:r>
            <a:r>
              <a:rPr lang="en-US" sz="3200" dirty="0" err="1" smtClean="0"/>
              <a:t>di</a:t>
            </a:r>
            <a:r>
              <a:rPr lang="en-US" sz="3200" dirty="0" smtClean="0"/>
              <a:t> </a:t>
            </a:r>
            <a:r>
              <a:rPr lang="en-US" sz="3200" dirty="0" err="1" smtClean="0"/>
              <a:t>permukiman</a:t>
            </a:r>
            <a:r>
              <a:rPr lang="en-US" sz="3200" dirty="0" smtClean="0"/>
              <a:t> </a:t>
            </a:r>
            <a:r>
              <a:rPr lang="en-US" sz="3200" dirty="0" err="1" smtClean="0"/>
              <a:t>baru</a:t>
            </a:r>
            <a:r>
              <a:rPr lang="en-US" sz="3200" dirty="0" smtClean="0"/>
              <a:t> </a:t>
            </a:r>
            <a:r>
              <a:rPr lang="en-US" sz="3200" dirty="0" err="1" smtClean="0"/>
              <a:t>tersebut</a:t>
            </a:r>
            <a:r>
              <a:rPr lang="en-US" sz="3200" dirty="0" smtClean="0"/>
              <a:t> (</a:t>
            </a:r>
            <a:r>
              <a:rPr lang="en-US" sz="3200" dirty="0" err="1" smtClean="0"/>
              <a:t>tidak</a:t>
            </a:r>
            <a:r>
              <a:rPr lang="en-US" sz="3200" dirty="0" smtClean="0"/>
              <a:t> </a:t>
            </a:r>
            <a:r>
              <a:rPr lang="en-US" sz="3200" dirty="0" err="1" smtClean="0"/>
              <a:t>dapat</a:t>
            </a:r>
            <a:r>
              <a:rPr lang="en-US" sz="3200" dirty="0" smtClean="0"/>
              <a:t> </a:t>
            </a:r>
            <a:r>
              <a:rPr lang="en-US" sz="3200" dirty="0" err="1" smtClean="0"/>
              <a:t>dikuantifikasi</a:t>
            </a:r>
            <a:r>
              <a:rPr lang="en-US" sz="3200" dirty="0" smtClean="0"/>
              <a:t>).</a:t>
            </a:r>
            <a:endParaRPr lang="en-US" sz="2000" dirty="0" smtClean="0"/>
          </a:p>
          <a:p>
            <a:pPr hangingPunct="0"/>
            <a:r>
              <a:rPr lang="en-US" sz="3200" dirty="0" smtClean="0"/>
              <a:t>Cost yang </a:t>
            </a:r>
            <a:r>
              <a:rPr lang="en-US" sz="3200" dirty="0" err="1" smtClean="0"/>
              <a:t>timbul</a:t>
            </a:r>
            <a:r>
              <a:rPr lang="en-US" sz="3200" dirty="0" smtClean="0"/>
              <a:t> </a:t>
            </a:r>
            <a:r>
              <a:rPr lang="en-US" sz="3200" dirty="0" err="1" smtClean="0"/>
              <a:t>antara</a:t>
            </a:r>
            <a:r>
              <a:rPr lang="en-US" sz="3200" dirty="0" smtClean="0"/>
              <a:t> lain:</a:t>
            </a:r>
            <a:endParaRPr lang="en-US" sz="2000" dirty="0" smtClean="0"/>
          </a:p>
          <a:p>
            <a:pPr lvl="2" hangingPunct="0"/>
            <a:r>
              <a:rPr lang="en-US" sz="2400" dirty="0" err="1" smtClean="0"/>
              <a:t>Biaya</a:t>
            </a:r>
            <a:r>
              <a:rPr lang="en-US" sz="2400" dirty="0" smtClean="0"/>
              <a:t> </a:t>
            </a:r>
            <a:r>
              <a:rPr lang="en-US" sz="2400" dirty="0" err="1" smtClean="0"/>
              <a:t>pembebasan</a:t>
            </a:r>
            <a:r>
              <a:rPr lang="en-US" sz="2400" dirty="0" smtClean="0"/>
              <a:t> </a:t>
            </a:r>
            <a:r>
              <a:rPr lang="en-US" sz="2400" dirty="0" err="1" smtClean="0"/>
              <a:t>lahan</a:t>
            </a:r>
            <a:r>
              <a:rPr lang="en-US" sz="2400" dirty="0" smtClean="0"/>
              <a:t> / </a:t>
            </a:r>
            <a:r>
              <a:rPr lang="en-US" sz="2400" dirty="0" err="1" smtClean="0"/>
              <a:t>ganti</a:t>
            </a:r>
            <a:r>
              <a:rPr lang="en-US" sz="2400" dirty="0" smtClean="0"/>
              <a:t> </a:t>
            </a:r>
            <a:r>
              <a:rPr lang="en-US" sz="2400" dirty="0" err="1" smtClean="0"/>
              <a:t>rugi</a:t>
            </a:r>
            <a:r>
              <a:rPr lang="en-US" sz="2400" dirty="0" smtClean="0"/>
              <a:t> </a:t>
            </a:r>
            <a:r>
              <a:rPr lang="en-US" sz="2400" dirty="0" err="1" smtClean="0"/>
              <a:t>tanah</a:t>
            </a:r>
            <a:r>
              <a:rPr lang="en-US" sz="2400" dirty="0" smtClean="0"/>
              <a:t> (</a:t>
            </a:r>
            <a:r>
              <a:rPr lang="en-US" sz="2400" dirty="0" err="1" smtClean="0"/>
              <a:t>dapat</a:t>
            </a:r>
            <a:r>
              <a:rPr lang="en-US" sz="2400" dirty="0" smtClean="0"/>
              <a:t> </a:t>
            </a:r>
            <a:r>
              <a:rPr lang="en-US" sz="2400" dirty="0" err="1" smtClean="0"/>
              <a:t>dikuantifikasi</a:t>
            </a:r>
            <a:r>
              <a:rPr lang="en-US" sz="2400" dirty="0" smtClean="0"/>
              <a:t>).</a:t>
            </a:r>
            <a:endParaRPr lang="en-US" sz="1600" dirty="0" smtClean="0"/>
          </a:p>
          <a:p>
            <a:pPr lvl="2" hangingPunct="0"/>
            <a:r>
              <a:rPr lang="en-US" sz="2400" dirty="0" err="1" smtClean="0"/>
              <a:t>Biaya</a:t>
            </a:r>
            <a:r>
              <a:rPr lang="en-US" sz="2400" dirty="0" smtClean="0"/>
              <a:t> </a:t>
            </a:r>
            <a:r>
              <a:rPr lang="en-US" sz="2400" dirty="0" err="1" smtClean="0"/>
              <a:t>pematangan</a:t>
            </a:r>
            <a:r>
              <a:rPr lang="en-US" sz="2400" dirty="0" smtClean="0"/>
              <a:t> </a:t>
            </a:r>
            <a:r>
              <a:rPr lang="en-US" sz="2400" dirty="0" err="1" smtClean="0"/>
              <a:t>lahan</a:t>
            </a:r>
            <a:r>
              <a:rPr lang="en-US" sz="2400" dirty="0" smtClean="0"/>
              <a:t> </a:t>
            </a:r>
            <a:r>
              <a:rPr lang="en-US" sz="2400" dirty="0" err="1" smtClean="0"/>
              <a:t>dan</a:t>
            </a:r>
            <a:r>
              <a:rPr lang="en-US" sz="2400" dirty="0" smtClean="0"/>
              <a:t> </a:t>
            </a:r>
            <a:r>
              <a:rPr lang="en-US" sz="2400" dirty="0" err="1" smtClean="0"/>
              <a:t>jalan</a:t>
            </a:r>
            <a:r>
              <a:rPr lang="en-US" sz="2400" dirty="0" smtClean="0"/>
              <a:t>, </a:t>
            </a:r>
            <a:r>
              <a:rPr lang="en-US" sz="2400" dirty="0" err="1" smtClean="0"/>
              <a:t>listrik</a:t>
            </a:r>
            <a:r>
              <a:rPr lang="en-US" sz="2400" dirty="0" smtClean="0"/>
              <a:t>, air (</a:t>
            </a:r>
            <a:r>
              <a:rPr lang="en-US" sz="2400" dirty="0" err="1" smtClean="0"/>
              <a:t>dapat</a:t>
            </a:r>
            <a:r>
              <a:rPr lang="en-US" sz="2400" dirty="0" smtClean="0"/>
              <a:t> </a:t>
            </a:r>
            <a:r>
              <a:rPr lang="en-US" sz="2400" dirty="0" err="1" smtClean="0"/>
              <a:t>dikuantifikasi</a:t>
            </a:r>
            <a:r>
              <a:rPr lang="en-US" sz="2400" dirty="0" smtClean="0"/>
              <a:t>). </a:t>
            </a:r>
            <a:endParaRPr lang="en-US" sz="1600" dirty="0" smtClean="0"/>
          </a:p>
          <a:p>
            <a:pPr lvl="2" hangingPunct="0"/>
            <a:r>
              <a:rPr lang="en-US" sz="2400" dirty="0" err="1" smtClean="0"/>
              <a:t>Biaya</a:t>
            </a:r>
            <a:r>
              <a:rPr lang="en-US" sz="2400" dirty="0" smtClean="0"/>
              <a:t> </a:t>
            </a:r>
            <a:r>
              <a:rPr lang="en-US" sz="2400" dirty="0" err="1" smtClean="0"/>
              <a:t>pembangunan</a:t>
            </a:r>
            <a:r>
              <a:rPr lang="en-US" sz="2400" dirty="0" smtClean="0"/>
              <a:t> </a:t>
            </a:r>
            <a:r>
              <a:rPr lang="en-US" sz="2400" dirty="0" err="1" smtClean="0"/>
              <a:t>rumah</a:t>
            </a:r>
            <a:r>
              <a:rPr lang="en-US" sz="2400" dirty="0" smtClean="0"/>
              <a:t> </a:t>
            </a:r>
            <a:r>
              <a:rPr lang="en-US" sz="2400" dirty="0" err="1" smtClean="0"/>
              <a:t>tinggal</a:t>
            </a:r>
            <a:r>
              <a:rPr lang="en-US" sz="2400" dirty="0" smtClean="0"/>
              <a:t> (</a:t>
            </a:r>
            <a:r>
              <a:rPr lang="en-US" sz="2400" dirty="0" err="1" smtClean="0"/>
              <a:t>dapat</a:t>
            </a:r>
            <a:r>
              <a:rPr lang="en-US" sz="2400" dirty="0" smtClean="0"/>
              <a:t> </a:t>
            </a:r>
            <a:r>
              <a:rPr lang="en-US" sz="2400" dirty="0" err="1" smtClean="0"/>
              <a:t>dikuantifikasi</a:t>
            </a:r>
            <a:r>
              <a:rPr lang="en-US" sz="2400" dirty="0" smtClean="0"/>
              <a:t>).</a:t>
            </a:r>
            <a:endParaRPr lang="en-US" sz="1600" dirty="0" smtClean="0"/>
          </a:p>
          <a:p>
            <a:pPr lvl="2" hangingPunct="0"/>
            <a:r>
              <a:rPr lang="en-US" sz="2400" dirty="0" err="1" smtClean="0"/>
              <a:t>Kerusakan</a:t>
            </a:r>
            <a:r>
              <a:rPr lang="en-US" sz="2400" dirty="0" smtClean="0"/>
              <a:t> </a:t>
            </a:r>
            <a:r>
              <a:rPr lang="en-US" sz="2400" dirty="0" err="1" smtClean="0"/>
              <a:t>lingkungan</a:t>
            </a:r>
            <a:r>
              <a:rPr lang="en-US" sz="2400" dirty="0" smtClean="0"/>
              <a:t> / </a:t>
            </a:r>
            <a:r>
              <a:rPr lang="en-US" sz="2400" dirty="0" err="1" smtClean="0"/>
              <a:t>daerah</a:t>
            </a:r>
            <a:r>
              <a:rPr lang="en-US" sz="2400" dirty="0" smtClean="0"/>
              <a:t> </a:t>
            </a:r>
            <a:r>
              <a:rPr lang="en-US" sz="2400" dirty="0" err="1" smtClean="0"/>
              <a:t>resapan</a:t>
            </a:r>
            <a:r>
              <a:rPr lang="en-US" sz="2400" dirty="0" smtClean="0"/>
              <a:t> air </a:t>
            </a:r>
            <a:r>
              <a:rPr lang="en-US" sz="2400" dirty="0" err="1" smtClean="0"/>
              <a:t>hujan</a:t>
            </a:r>
            <a:r>
              <a:rPr lang="en-US" sz="2400" dirty="0" smtClean="0"/>
              <a:t>, </a:t>
            </a:r>
            <a:r>
              <a:rPr lang="en-US" sz="2400" dirty="0" err="1" smtClean="0"/>
              <a:t>konservasi</a:t>
            </a:r>
            <a:r>
              <a:rPr lang="en-US" sz="2400" dirty="0" smtClean="0"/>
              <a:t> flora </a:t>
            </a:r>
            <a:r>
              <a:rPr lang="en-US" sz="2400" dirty="0" err="1" smtClean="0"/>
              <a:t>dan</a:t>
            </a:r>
            <a:r>
              <a:rPr lang="en-US" sz="2400" dirty="0" smtClean="0"/>
              <a:t> </a:t>
            </a:r>
            <a:r>
              <a:rPr lang="en-US" sz="2400" dirty="0" err="1" smtClean="0"/>
              <a:t>satwa</a:t>
            </a:r>
            <a:endParaRPr lang="en-US" sz="1600" dirty="0" smtClean="0"/>
          </a:p>
          <a:p>
            <a:pPr lvl="2" hangingPunct="0"/>
            <a:r>
              <a:rPr lang="en-US" sz="2400" dirty="0" err="1" smtClean="0"/>
              <a:t>langka</a:t>
            </a:r>
            <a:r>
              <a:rPr lang="en-US" sz="2400" dirty="0" smtClean="0"/>
              <a:t> (</a:t>
            </a:r>
            <a:r>
              <a:rPr lang="en-US" sz="2400" dirty="0" err="1" smtClean="0"/>
              <a:t>tidak</a:t>
            </a:r>
            <a:r>
              <a:rPr lang="en-US" sz="2400" dirty="0" smtClean="0"/>
              <a:t> </a:t>
            </a:r>
            <a:r>
              <a:rPr lang="en-US" sz="2400" dirty="0" err="1" smtClean="0"/>
              <a:t>dapat</a:t>
            </a:r>
            <a:r>
              <a:rPr lang="en-US" sz="2400" dirty="0" smtClean="0"/>
              <a:t> </a:t>
            </a:r>
            <a:r>
              <a:rPr lang="en-US" sz="2400" dirty="0" err="1" smtClean="0"/>
              <a:t>dikuantifikasi</a:t>
            </a:r>
            <a:r>
              <a:rPr lang="en-US" sz="2400" dirty="0" smtClean="0"/>
              <a:t>).</a:t>
            </a:r>
            <a:endParaRPr lang="en-US" sz="1600" dirty="0" smtClean="0"/>
          </a:p>
          <a:p>
            <a:pPr lvl="2" hangingPunct="0"/>
            <a:r>
              <a:rPr lang="en-US" sz="2400" dirty="0" err="1" smtClean="0"/>
              <a:t>Marginalisasi</a:t>
            </a:r>
            <a:r>
              <a:rPr lang="en-US" sz="2400" dirty="0" smtClean="0"/>
              <a:t> </a:t>
            </a:r>
            <a:r>
              <a:rPr lang="en-US" sz="2400" dirty="0" err="1" smtClean="0"/>
              <a:t>pemilik</a:t>
            </a:r>
            <a:r>
              <a:rPr lang="en-US" sz="2400" dirty="0" smtClean="0"/>
              <a:t> </a:t>
            </a:r>
            <a:r>
              <a:rPr lang="en-US" sz="2400" dirty="0" err="1" smtClean="0"/>
              <a:t>lahan</a:t>
            </a:r>
            <a:r>
              <a:rPr lang="en-US" sz="2400" dirty="0" smtClean="0"/>
              <a:t> / </a:t>
            </a:r>
            <a:r>
              <a:rPr lang="en-US" sz="2400" dirty="0" err="1" smtClean="0"/>
              <a:t>penduduk</a:t>
            </a:r>
            <a:r>
              <a:rPr lang="en-US" sz="2400" dirty="0" smtClean="0"/>
              <a:t> </a:t>
            </a:r>
            <a:r>
              <a:rPr lang="en-US" sz="2400" dirty="0" err="1" smtClean="0"/>
              <a:t>asli</a:t>
            </a:r>
            <a:r>
              <a:rPr lang="en-US" sz="2400" dirty="0" smtClean="0"/>
              <a:t> (</a:t>
            </a:r>
            <a:r>
              <a:rPr lang="en-US" sz="2400" dirty="0" err="1" smtClean="0"/>
              <a:t>tidak</a:t>
            </a:r>
            <a:r>
              <a:rPr lang="en-US" sz="2400" dirty="0" smtClean="0"/>
              <a:t> </a:t>
            </a:r>
            <a:r>
              <a:rPr lang="en-US" sz="2400" dirty="0" err="1" smtClean="0"/>
              <a:t>dapat</a:t>
            </a:r>
            <a:r>
              <a:rPr lang="en-US" sz="2400" dirty="0" smtClean="0"/>
              <a:t> </a:t>
            </a:r>
            <a:r>
              <a:rPr lang="en-US" sz="2400" dirty="0" err="1" smtClean="0"/>
              <a:t>dikuantifikasi</a:t>
            </a:r>
            <a:r>
              <a:rPr lang="en-US" sz="2400" dirty="0" smtClean="0"/>
              <a:t>).</a:t>
            </a:r>
            <a:endParaRPr lang="en-US" sz="1600" dirty="0" smtClean="0"/>
          </a:p>
          <a:p>
            <a:pPr hangingPunct="0"/>
            <a:r>
              <a:rPr lang="en-US" sz="3200" dirty="0" err="1" smtClean="0"/>
              <a:t>Setelah</a:t>
            </a:r>
            <a:r>
              <a:rPr lang="en-US" sz="3200" dirty="0" smtClean="0"/>
              <a:t> </a:t>
            </a:r>
            <a:r>
              <a:rPr lang="en-US" sz="3200" dirty="0" err="1" smtClean="0"/>
              <a:t>seluruh</a:t>
            </a:r>
            <a:r>
              <a:rPr lang="en-US" sz="3200" dirty="0" smtClean="0"/>
              <a:t> </a:t>
            </a:r>
            <a:r>
              <a:rPr lang="en-US" sz="3200" dirty="0" err="1" smtClean="0"/>
              <a:t>butir</a:t>
            </a:r>
            <a:r>
              <a:rPr lang="en-US" sz="3200" dirty="0" smtClean="0"/>
              <a:t> </a:t>
            </a:r>
            <a:r>
              <a:rPr lang="en-US" sz="3200" dirty="0" err="1" smtClean="0"/>
              <a:t>kategori</a:t>
            </a:r>
            <a:r>
              <a:rPr lang="en-US" sz="3200" dirty="0" smtClean="0"/>
              <a:t> cost </a:t>
            </a:r>
            <a:r>
              <a:rPr lang="en-US" sz="3200" dirty="0" err="1" smtClean="0"/>
              <a:t>dan</a:t>
            </a:r>
            <a:r>
              <a:rPr lang="en-US" sz="3200" dirty="0" smtClean="0"/>
              <a:t> benefit </a:t>
            </a:r>
            <a:r>
              <a:rPr lang="en-US" sz="3200" dirty="0" err="1" smtClean="0"/>
              <a:t>dikuantifikasi</a:t>
            </a:r>
            <a:r>
              <a:rPr lang="en-US" sz="3200" dirty="0" smtClean="0"/>
              <a:t> </a:t>
            </a:r>
            <a:r>
              <a:rPr lang="en-US" sz="3200" dirty="0" err="1" smtClean="0"/>
              <a:t>dengan</a:t>
            </a:r>
            <a:r>
              <a:rPr lang="en-US" sz="3200" dirty="0" smtClean="0"/>
              <a:t> </a:t>
            </a:r>
            <a:r>
              <a:rPr lang="en-US" sz="3200" dirty="0" err="1" smtClean="0"/>
              <a:t>jumlah</a:t>
            </a:r>
            <a:r>
              <a:rPr lang="en-US" sz="3200" dirty="0" smtClean="0"/>
              <a:t> </a:t>
            </a:r>
            <a:r>
              <a:rPr lang="en-US" sz="3200" dirty="0" err="1" smtClean="0"/>
              <a:t>uang</a:t>
            </a:r>
            <a:r>
              <a:rPr lang="en-US" sz="3200" dirty="0" smtClean="0"/>
              <a:t> </a:t>
            </a:r>
            <a:r>
              <a:rPr lang="en-US" sz="3200" dirty="0" err="1" smtClean="0"/>
              <a:t>maka</a:t>
            </a:r>
            <a:r>
              <a:rPr lang="en-US" sz="3200" dirty="0" smtClean="0"/>
              <a:t> </a:t>
            </a:r>
            <a:r>
              <a:rPr lang="en-US" sz="3200" dirty="0" err="1" smtClean="0"/>
              <a:t>kemudian</a:t>
            </a:r>
            <a:r>
              <a:rPr lang="en-US" sz="3200" dirty="0" smtClean="0"/>
              <a:t> </a:t>
            </a:r>
            <a:r>
              <a:rPr lang="en-US" sz="3200" dirty="0" err="1" smtClean="0"/>
              <a:t>diperbandingkan</a:t>
            </a:r>
            <a:r>
              <a:rPr lang="en-US" sz="3200" dirty="0" smtClean="0"/>
              <a:t> </a:t>
            </a:r>
            <a:r>
              <a:rPr lang="en-US" sz="3200" dirty="0" err="1" smtClean="0"/>
              <a:t>untuk</a:t>
            </a:r>
            <a:r>
              <a:rPr lang="en-US" sz="3200" dirty="0" smtClean="0"/>
              <a:t> </a:t>
            </a:r>
            <a:r>
              <a:rPr lang="en-US" sz="3200" dirty="0" err="1" smtClean="0"/>
              <a:t>kemudian</a:t>
            </a:r>
            <a:r>
              <a:rPr lang="en-US" sz="3200" dirty="0" smtClean="0"/>
              <a:t> </a:t>
            </a:r>
            <a:r>
              <a:rPr lang="en-US" sz="3200" dirty="0" err="1" smtClean="0"/>
              <a:t>dipergunakan</a:t>
            </a:r>
            <a:r>
              <a:rPr lang="en-US" sz="3200" dirty="0" smtClean="0"/>
              <a:t> </a:t>
            </a:r>
            <a:r>
              <a:rPr lang="en-US" sz="3200" dirty="0" err="1" smtClean="0"/>
              <a:t>sebagai</a:t>
            </a:r>
            <a:r>
              <a:rPr lang="en-US" sz="3200" dirty="0" smtClean="0"/>
              <a:t> </a:t>
            </a:r>
            <a:r>
              <a:rPr lang="en-US" sz="3200" dirty="0" err="1" smtClean="0"/>
              <a:t>dasar</a:t>
            </a:r>
            <a:r>
              <a:rPr lang="en-US" sz="3200" dirty="0" smtClean="0"/>
              <a:t> </a:t>
            </a:r>
            <a:r>
              <a:rPr lang="en-US" sz="3200" dirty="0" err="1" smtClean="0"/>
              <a:t>pengambilan</a:t>
            </a:r>
            <a:r>
              <a:rPr lang="en-US" sz="3200" dirty="0" smtClean="0"/>
              <a:t> </a:t>
            </a:r>
            <a:r>
              <a:rPr lang="en-US" sz="3200" dirty="0" err="1" smtClean="0"/>
              <a:t>keputusan</a:t>
            </a:r>
            <a:r>
              <a:rPr lang="en-US" sz="3200" dirty="0" smtClean="0"/>
              <a:t>.</a:t>
            </a:r>
            <a:endParaRPr lang="en-US" sz="2000"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287</TotalTime>
  <Words>1371</Words>
  <Application>Microsoft Office PowerPoint</Application>
  <PresentationFormat>On-screen Show (4:3)</PresentationFormat>
  <Paragraphs>68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Median</vt:lpstr>
      <vt:lpstr>Slide 1</vt:lpstr>
      <vt:lpstr>Divergence  merupakan pola analisis yang cenderung memperluas lingkup penelaahan ke segala hal yang berkaitan   dengan tujuan desain guna mendapatkan solusi yang diinginkan, sesuai dengan makna harafiah divergence dalam bahasa lnggris yang berarti menyebar. Karakteristik utama tahap divergence antara lain:  </vt:lpstr>
      <vt:lpstr>Transformation </vt:lpstr>
      <vt:lpstr>Convergence </vt:lpstr>
      <vt:lpstr>Tataran Pengambilan Keputusan Desain </vt:lpstr>
      <vt:lpstr>METODE ANALISIS UNTUK EKSPLORASI DAN EVALUASI </vt:lpstr>
      <vt:lpstr>Analisis SWOT </vt:lpstr>
      <vt:lpstr>Cost - Benefit Analysis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Chandra Sari</dc:creator>
  <cp:lastModifiedBy>UIEU</cp:lastModifiedBy>
  <cp:revision>31</cp:revision>
  <dcterms:created xsi:type="dcterms:W3CDTF">2012-09-23T09:58:33Z</dcterms:created>
  <dcterms:modified xsi:type="dcterms:W3CDTF">2012-12-03T04:03:47Z</dcterms:modified>
</cp:coreProperties>
</file>