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42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41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AEAA1F-0A29-4477-AD4D-B6CF47D21562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604A02-35F5-424F-B7AF-A615FFBE6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45486-475C-45E2-BD8A-4DEB1673C8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50B0-E070-498C-99C4-A0C2D8E2E62C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0F3A-CF97-4BF7-B512-105B9073E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1F28-2804-4D1A-9033-34FAFB484F88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6A89-11B1-4607-9DD5-9E98FD5C2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9B4D-5690-4957-A78E-0595E96C9AFA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4EFF-C24D-48FE-A932-6D0A2C819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EAA-70B3-47F2-A229-E7F0EF95C02E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CF7F-34B5-4409-B2C9-B656795F6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8F40-3E2A-4DB7-925A-E8EA1945FB73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1EEF-A07B-4CE7-8A31-E64D80167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17F4-D3A5-4793-87BD-89F0FD22D931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3455-BA31-4AAC-8445-D0C4169AB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104B-9044-4D63-95E8-EB8003AECA7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063B-8A33-4EFE-BA1B-EBFD479AA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CB3D-35B8-4BF6-84BD-451120191BAE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8B8E-2B24-4182-B3E2-838A3638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52A6-E81D-4507-9EAA-150851F6917F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CBAC-91D9-4FC9-8223-994BC934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1510-A322-4885-AD3A-4FB86238B6C8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4239-AC6A-481E-8E56-D0D982209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70C6-7B8B-4D0B-90E8-AD1AB7A45A35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C8EC-0DA2-4917-9AF0-C771B48C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FE4C2-974F-482C-96D0-BD2728B5BCF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59532-0B93-4CA8-8E5A-5881C1E1D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85" r:id="rId2"/>
    <p:sldLayoutId id="2147484494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5" r:id="rId9"/>
    <p:sldLayoutId id="2147484491" r:id="rId10"/>
    <p:sldLayoutId id="2147484492" r:id="rId11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D:\MY FILES LAPTOP\file g smua\zzzzzzzz\pieter\qx-hongkong-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81000" y="-76200"/>
            <a:ext cx="4876800" cy="7010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0" y="2743200"/>
            <a:ext cx="92202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SKETCH</a:t>
            </a:r>
            <a:r>
              <a:rPr lang="en-US" sz="8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ING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Drawing techniques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 Product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3163" y="6411913"/>
            <a:ext cx="40084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By :  JHON VITER M.    S.Des  M.Des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334125"/>
            <a:ext cx="2514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I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838200"/>
            <a:ext cx="8515350" cy="6019800"/>
          </a:xfr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838200"/>
            <a:ext cx="8305800" cy="5872163"/>
          </a:xfr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13" y="1066800"/>
            <a:ext cx="8904287" cy="6296025"/>
          </a:xfr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63" y="993775"/>
            <a:ext cx="8402637" cy="5940425"/>
          </a:xfr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6034088"/>
          </a:xfr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93788"/>
            <a:ext cx="8153400" cy="5764212"/>
          </a:xfr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</Paragraphs>
  <Slides>7</Slides>
  <Notes>1</Notes>
  <TotalTime>84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cp:revision>11</cp:revision>
  <dcterms:created xsi:type="dcterms:W3CDTF">2013-01-18T00:23:03Z</dcterms:created>
  <dcterms:modified xsi:type="dcterms:W3CDTF">2020-01-07T02:27:39Z</dcterms:modified>
</cp:coreProperties>
</file>