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8.9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442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41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AEAA1F-0A29-4477-AD4D-B6CF47D21562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604A02-35F5-424F-B7AF-A615FFBE6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345486-475C-45E2-BD8A-4DEB1673C80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F50B0-E070-498C-99C4-A0C2D8E2E62C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80F3A-CF97-4BF7-B512-105B9073E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81F28-2804-4D1A-9033-34FAFB484F88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76A89-11B1-4607-9DD5-9E98FD5C2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B9B4D-5690-4957-A78E-0595E96C9AFA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4EFF-C24D-48FE-A932-6D0A2C819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99EAA-70B3-47F2-A229-E7F0EF95C02E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8CF7F-34B5-4409-B2C9-B656795F6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88F40-3E2A-4DB7-925A-E8EA1945FB73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1EEF-A07B-4CE7-8A31-E64D80167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717F4-D3A5-4793-87BD-89F0FD22D931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13455-BA31-4AAC-8445-D0C4169AB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8104B-9044-4D63-95E8-EB8003AECA7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063B-8A33-4EFE-BA1B-EBFD479AA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6CB3D-35B8-4BF6-84BD-451120191BAE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58B8E-2B24-4182-B3E2-838A36386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852A6-E81D-4507-9EAA-150851F6917F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4CBAC-91D9-4FC9-8223-994BC9343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71510-A322-4885-AD3A-4FB86238B6C8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4239-AC6A-481E-8E56-D0D982209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370C6-7B8B-4D0B-90E8-AD1AB7A45A35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C8EC-0DA2-4917-9AF0-C771B48C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Freeform 6"/>
          <p:cNvSpPr/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8FE4C2-974F-482C-96D0-BD2728B5BCF4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ct val="0"/>
              </a:spcBef>
              <a:spcAft>
                <a:spcPct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359532-0B93-4CA8-8E5A-5881C1E1D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85" r:id="rId2"/>
    <p:sldLayoutId id="2147484494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5" r:id="rId9"/>
    <p:sldLayoutId id="2147484491" r:id="rId10"/>
    <p:sldLayoutId id="2147484492" r:id="rId11"/>
  </p:sldLayoutIdLst>
  <p:transition/>
  <p:timing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D:\MY FILES LAPTOP\file g smua\zzzzzzzz\pieter\qx-hongkong-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81000" y="-76200"/>
            <a:ext cx="4876800" cy="7010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TextBox 4"/>
          <p:cNvSpPr txBox="1"/>
          <p:nvPr/>
        </p:nvSpPr>
        <p:spPr>
          <a:xfrm>
            <a:off x="0" y="2743200"/>
            <a:ext cx="9220200" cy="18780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SKETCH</a:t>
            </a:r>
            <a:r>
              <a:rPr lang="en-US" sz="800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ING</a:t>
            </a:r>
          </a:p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Drawing techniques </a:t>
            </a: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for Product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83163" y="6411913"/>
            <a:ext cx="40084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By :  JHON VITER M.    S.Des  M.Des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6334125"/>
            <a:ext cx="2514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 I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Content Placeholder 5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250" y="838200"/>
            <a:ext cx="8515350" cy="6019800"/>
          </a:xfr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1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838200"/>
            <a:ext cx="8305800" cy="5872163"/>
          </a:xfr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5" name="Content Placeholder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713" y="1066800"/>
            <a:ext cx="8904287" cy="6296025"/>
          </a:xfr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563" y="993775"/>
            <a:ext cx="8402637" cy="5940425"/>
          </a:xfr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3" name="Content Placeholder 3" descr="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6034088"/>
          </a:xfr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093788"/>
            <a:ext cx="8153400" cy="5764212"/>
          </a:xfr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4</Paragraphs>
  <Slides>7</Slides>
  <Notes>1</Notes>
  <TotalTime>84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0</LinksUpToDate>
  <SharedDoc>0</SharedDoc>
  <HyperlinksChanged>0</HyperlinksChanged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Slide 1</dc:title>
  <cp:revision>11</cp:revision>
  <dcterms:created xsi:type="dcterms:W3CDTF">2013-01-18T00:23:03Z</dcterms:created>
  <dcterms:modified xsi:type="dcterms:W3CDTF">2020-01-07T02:27:53Z</dcterms:modified>
</cp:coreProperties>
</file>