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60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8028800" cy="780288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822B-C83F-45B5-8883-3B816AFC2411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9173B-B735-4C2A-ADA1-97AB4EE89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66BC-1562-454D-93BC-4C33A80BD44F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ACBA-5AB1-48BC-BDE0-B42C110F1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B3EA-82A3-4084-9242-2479A04CE70C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2D2B-76C8-439B-ABA3-04321391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5A30-EBA6-4B71-B635-5491F6A737F4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9964-7E22-4DB5-8722-EFA6DC681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14D8-09C3-4903-957E-1CB4E389235E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3DAE-6E62-4A15-98E9-7A01AEE92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592E-7881-4833-BFB9-18C769F5F523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D3F37-01FC-4CFB-9F0F-E95DFA13B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463D-FE0F-4A23-BAFE-76D1BDBF1561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2C4B-05DA-4F06-BBA0-97E9C49EB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10D8-4D2B-45CA-905E-E6089E90398B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B1AB-3D94-4A31-9917-8D0068BA1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2D32-841B-4EE4-95D6-A2935DB9AF29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9961-800C-4FE4-A474-FC1848E37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AFE1-A025-43C8-B0DB-23DE04C12939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DDC1-71F4-40D1-98AF-9F3451BB9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2374900" y="1477963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6002338" y="7146925"/>
            <a:ext cx="117475" cy="2063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 flipV="1">
            <a:off x="-7938" y="7754938"/>
            <a:ext cx="6873876" cy="13890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V="1">
            <a:off x="3286125" y="8293100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4E90-C335-40BD-9C43-D0710D722347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663"/>
            <a:ext cx="4572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D0D58-1436-4B50-B478-684F170D2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auto">
          <a:xfrm>
            <a:off x="-7938" y="-9525"/>
            <a:ext cx="6873876" cy="13890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342900" y="938213"/>
            <a:ext cx="6172200" cy="152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342900" y="2581275"/>
            <a:ext cx="6172200" cy="585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4D78E-A74E-4910-9F26-36DC7142BC88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663"/>
            <a:ext cx="25146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663"/>
            <a:ext cx="5715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261C51-A5B9-4046-9FEF-E4E06D1DE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/>
          <p:nvPr/>
        </p:nvGrpSpPr>
        <p:grpSpPr>
          <a:xfrm>
            <a:off x="-14288" y="269875"/>
            <a:ext cx="6884988" cy="865188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5" r:id="rId2"/>
    <p:sldLayoutId id="2147483734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5" r:id="rId9"/>
    <p:sldLayoutId id="2147483731" r:id="rId10"/>
    <p:sldLayoutId id="2147483732" r:id="rId11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D:\MY FILES LAPTOP\file g smua\zzzzzzzz\pieter\qx-hongkong-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85750" y="-101600"/>
            <a:ext cx="3657600" cy="9347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6096000" cy="24384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ct val="0"/>
              </a:spcAft>
              <a:defRPr/>
            </a:pPr>
            <a:r>
              <a:rPr lang="en-US" sz="5400" smtClean="0"/>
              <a:t>Simplifying </a:t>
            </a:r>
            <a:r>
              <a:rPr lang="en-US" sz="5400" smtClean="0">
                <a:solidFill>
                  <a:srgbClr val="FFFF00"/>
                </a:solidFill>
              </a:rPr>
              <a:t>Shape</a:t>
            </a:r>
            <a:endParaRPr lang="en-US" sz="540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00200" y="4140200"/>
            <a:ext cx="7772400" cy="2336800"/>
          </a:xfrm>
        </p:spPr>
        <p:txBody>
          <a:bodyPr>
            <a:normAutofit/>
          </a:bodyPr>
          <a:lstStyle/>
          <a:p>
            <a:pPr marR="0" eaLnBrk="1" hangingPunct="1">
              <a:defRPr/>
            </a:pP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Drawing Techniques  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 Product Design</a:t>
            </a:r>
          </a:p>
          <a:p>
            <a:pPr marR="0" eaLnBrk="1" hangingPunct="1">
              <a:defRPr/>
            </a:pPr>
            <a:endParaRPr lang="en-US" sz="2400" smtClean="0"/>
          </a:p>
        </p:txBody>
      </p:sp>
      <p:sp>
        <p:nvSpPr>
          <p:cNvPr id="6" name="TextBox 5"/>
          <p:cNvSpPr txBox="1"/>
          <p:nvPr/>
        </p:nvSpPr>
        <p:spPr>
          <a:xfrm>
            <a:off x="3330575" y="8729663"/>
            <a:ext cx="36036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By :  JHON VITER M.  S.Des  M.Des</a:t>
            </a: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" y="8445500"/>
            <a:ext cx="18859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Materi II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6200"/>
            <a:ext cx="6858000" cy="9472613"/>
          </a:xfr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Content Placeholder 5" descr="Untitled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448800"/>
          </a:xfr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61463"/>
          </a:xfr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053513"/>
          </a:xfr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</Paragraphs>
  <Slides>10</Slides>
  <Notes>0</Notes>
  <TotalTime>26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Flow</vt:lpstr>
      <vt:lpstr>Simplifying Shape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Slide 1</dc:title>
  <cp:revision>5</cp:revision>
  <dcterms:created xsi:type="dcterms:W3CDTF">2013-02-19T15:02:55Z</dcterms:created>
  <dcterms:modified xsi:type="dcterms:W3CDTF">2020-01-07T02:39:11Z</dcterms:modified>
</cp:coreProperties>
</file>