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6C"/>
    <a:srgbClr val="336699"/>
    <a:srgbClr val="907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14800"/>
            <a:ext cx="9144000" cy="5524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381000"/>
          </a:xfrm>
        </p:spPr>
        <p:txBody>
          <a:bodyPr/>
          <a:lstStyle>
            <a:lvl1pPr marL="0" indent="0"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7C7CA28A-C262-44E9-AEA7-F53107499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9BB70-A82D-4521-84CB-8B2409B7A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7B052-CACE-4FFE-8364-FF37DEE5A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762000"/>
            <a:ext cx="4267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80F2C481-4E8C-4F2F-AE55-684A9477C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BF0C7-D895-4551-B85C-A8CC094C8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80E67-6877-4D3F-855B-755E7BA5E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198F-1840-4B46-8768-610915693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2BBE8-D976-4DDD-9D19-5DFC7452D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4EB4-3ED7-4B21-90EE-501D23302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9B0C2-3534-486F-8F56-7186F19A6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58CD-9A73-4A8B-AF80-E71324176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3B174-33D4-45CD-8F86-5755509C8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20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265257F4-5C7C-4E62-9A47-60C2B46EC4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/>
              <a:t>INTRODUCING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PERTEMUAN 1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429000" y="30480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SzPct val="200000"/>
            </a:pPr>
            <a:r>
              <a:rPr lang="en-US" b="1" i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DST115 Desain Praktis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SzPct val="200000"/>
            </a:pPr>
            <a:r>
              <a:rPr lang="en-US" b="1" i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Indra G Rochyat, MA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SILABUS DESAIN PRAKTIS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228600" y="12192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200000"/>
            </a:pPr>
            <a:endParaRPr lang="en-US" sz="2000">
              <a:latin typeface="Tahoma" pitchFamily="34" charset="0"/>
            </a:endParaRPr>
          </a:p>
          <a:p>
            <a:pPr marL="457200" indent="-457200">
              <a:spcBef>
                <a:spcPct val="20000"/>
              </a:spcBef>
              <a:buSzPct val="200000"/>
            </a:pPr>
            <a:endParaRPr lang="en-US" sz="2000" b="1">
              <a:latin typeface="Tahoma" pitchFamily="34" charset="0"/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81000" y="5638800"/>
            <a:ext cx="1822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200000"/>
            </a:pPr>
            <a:r>
              <a:rPr lang="en-US" b="1">
                <a:solidFill>
                  <a:schemeClr val="bg1"/>
                </a:solidFill>
              </a:rPr>
              <a:t>PERTEMUAN 1</a:t>
            </a:r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762000"/>
            <a:ext cx="8610600" cy="2667000"/>
          </a:xfrm>
        </p:spPr>
        <p:txBody>
          <a:bodyPr/>
          <a:lstStyle/>
          <a:p>
            <a:pPr marL="0" indent="0"/>
            <a:endParaRPr lang="en-US" sz="2000"/>
          </a:p>
          <a:p>
            <a:pPr marL="0" indent="0"/>
            <a:r>
              <a:rPr lang="id-ID" sz="2000"/>
              <a:t>Mahasiswa dipacu untuk dapat terampil </a:t>
            </a:r>
            <a:r>
              <a:rPr lang="en-US" sz="2000"/>
              <a:t>membuat solusi dalam </a:t>
            </a:r>
            <a:r>
              <a:rPr lang="id-ID" sz="2000"/>
              <a:t>merancang karya produk</a:t>
            </a:r>
            <a:r>
              <a:rPr lang="en-US" sz="2000"/>
              <a:t> dan jasa</a:t>
            </a:r>
            <a:r>
              <a:rPr lang="id-ID" sz="2000"/>
              <a:t> secara cepat, tepat dan benar dengan penekanan pada semua aspek pada tema </a:t>
            </a:r>
            <a:r>
              <a:rPr lang="id-ID" sz="2000" i="1"/>
              <a:t>sustainable design for tomorrow</a:t>
            </a:r>
            <a:r>
              <a:rPr lang="id-ID" sz="2000"/>
              <a:t> </a:t>
            </a:r>
            <a:r>
              <a:rPr lang="en-US" sz="2000"/>
              <a:t> </a:t>
            </a:r>
            <a:r>
              <a:rPr lang="id-ID" sz="2000"/>
              <a:t>didalam </a:t>
            </a:r>
            <a:r>
              <a:rPr lang="en-US" sz="2000"/>
              <a:t>menterjemahkan</a:t>
            </a:r>
            <a:r>
              <a:rPr lang="id-ID" sz="2000"/>
              <a:t> bentuk</a:t>
            </a:r>
            <a:r>
              <a:rPr lang="en-US" sz="2000"/>
              <a:t>, fungsi</a:t>
            </a:r>
            <a:r>
              <a:rPr lang="id-ID" sz="2000"/>
              <a:t> dan  solusi pada tingkat yang sederhana untuk mengantisipasi pasar baru, trend dan kompetisi terbuka.</a:t>
            </a:r>
            <a:endParaRPr lang="en-US" sz="20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Sustainable design for tomorrow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2438400" cy="3810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endParaRPr lang="en-US" sz="200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81000" y="5638800"/>
            <a:ext cx="1822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200000"/>
            </a:pPr>
            <a:r>
              <a:rPr lang="en-US" b="1">
                <a:solidFill>
                  <a:schemeClr val="bg1"/>
                </a:solidFill>
              </a:rPr>
              <a:t>PERTEMUAN 2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76225" y="1028700"/>
            <a:ext cx="85915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SzPct val="200000"/>
            </a:pPr>
            <a:endParaRPr lang="en-US" b="1">
              <a:latin typeface="Tahom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brief techniques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2438400" cy="2743200"/>
          </a:xfrm>
        </p:spPr>
        <p:txBody>
          <a:bodyPr/>
          <a:lstStyle/>
          <a:p>
            <a:pPr marL="0" indent="0"/>
            <a:r>
              <a:rPr lang="en-US" sz="2000"/>
              <a:t>Investigation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81000" y="5638800"/>
            <a:ext cx="1822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200000"/>
            </a:pPr>
            <a:r>
              <a:rPr lang="en-US" b="1">
                <a:solidFill>
                  <a:schemeClr val="bg1"/>
                </a:solidFill>
              </a:rPr>
              <a:t>PERTEMUAN 2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8600" y="1219200"/>
            <a:ext cx="86868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200000"/>
            </a:pPr>
            <a:r>
              <a:rPr lang="en-US">
                <a:latin typeface="Tahoma" pitchFamily="34" charset="0"/>
              </a:rPr>
              <a:t>Write all the information that needed for design specification</a:t>
            </a:r>
          </a:p>
          <a:p>
            <a:pPr marL="457200" indent="-457200">
              <a:spcBef>
                <a:spcPct val="20000"/>
              </a:spcBef>
              <a:buSzPct val="200000"/>
              <a:buFontTx/>
              <a:buChar char="•"/>
            </a:pPr>
            <a:r>
              <a:rPr lang="en-US">
                <a:latin typeface="Tahoma" pitchFamily="34" charset="0"/>
              </a:rPr>
              <a:t>FUNCTION: a functional object must solve the problem described in the design brief</a:t>
            </a:r>
          </a:p>
          <a:p>
            <a:pPr marL="457200" indent="-457200">
              <a:spcBef>
                <a:spcPct val="20000"/>
              </a:spcBef>
              <a:buSzPct val="200000"/>
              <a:buFontTx/>
              <a:buChar char="•"/>
            </a:pPr>
            <a:r>
              <a:rPr lang="en-US">
                <a:latin typeface="Tahoma" pitchFamily="34" charset="0"/>
              </a:rPr>
              <a:t>APPEARANCE: how will the object look? The shape, color, and texture should make the object attractive.</a:t>
            </a:r>
          </a:p>
          <a:p>
            <a:pPr marL="457200" indent="-457200">
              <a:spcBef>
                <a:spcPct val="20000"/>
              </a:spcBef>
              <a:buSzPct val="200000"/>
              <a:buFontTx/>
              <a:buChar char="•"/>
            </a:pPr>
            <a:r>
              <a:rPr lang="en-US">
                <a:latin typeface="Tahoma" pitchFamily="34" charset="0"/>
              </a:rPr>
              <a:t>MATERIALS: what material are available to applied? The considerations are: affordable, the right physical properties: such as strength, rigidity, color, durability, etc?</a:t>
            </a:r>
          </a:p>
          <a:p>
            <a:pPr marL="457200" indent="-457200">
              <a:spcBef>
                <a:spcPct val="20000"/>
              </a:spcBef>
              <a:buSzPct val="200000"/>
              <a:buFontTx/>
              <a:buChar char="•"/>
            </a:pPr>
            <a:r>
              <a:rPr lang="en-US">
                <a:latin typeface="Tahoma" pitchFamily="34" charset="0"/>
              </a:rPr>
              <a:t>CONSTRUCTION: will it hard to make? Consider what method you will need to cut, shape, form, join and finish the material.</a:t>
            </a:r>
          </a:p>
          <a:p>
            <a:pPr marL="457200" indent="-457200">
              <a:spcBef>
                <a:spcPct val="20000"/>
              </a:spcBef>
              <a:buSzPct val="200000"/>
              <a:buFontTx/>
              <a:buChar char="•"/>
            </a:pPr>
            <a:r>
              <a:rPr lang="en-US">
                <a:latin typeface="Tahoma" pitchFamily="34" charset="0"/>
              </a:rPr>
              <a:t>SAFETY: the object of the design must safe to use. It should not cause the accidents.	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/>
              <a:t>Web sites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0"/>
              <a:t>http://theartofinnovation.com/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5257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SzPct val="200000"/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http://www.designworksusa.com/home/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304800"/>
            <a:ext cx="9144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>
                <a:solidFill>
                  <a:schemeClr val="bg1"/>
                </a:solidFill>
                <a:latin typeface="Tahoma" pitchFamily="34" charset="0"/>
              </a:rPr>
              <a:t>References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SzPct val="200000"/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W.M.Pena, Steven A. Parshal, PROBLEM SEEKING, 4</a:t>
            </a:r>
            <a:r>
              <a:rPr lang="en-US" sz="2400" baseline="30000">
                <a:solidFill>
                  <a:schemeClr val="bg1"/>
                </a:solidFill>
                <a:latin typeface="Tahoma" pitchFamily="34" charset="0"/>
              </a:rPr>
              <a:t>th</a:t>
            </a: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 edition, John Wlley &amp; Sons, New York, 2007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19812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SzPct val="200000"/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William Lidwell, UNIVERSIAL PRINCIPLES of DESIGN, Rockport Publishers, US, 2003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eries_of_five">
  <a:themeElements>
    <a:clrScheme name="series_of_fiv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ies_of_fiv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ries_of_fi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ies_of_fiv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ies_of_fi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ies_of_fiv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ies_of_fiv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ies_of_fiv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ies_of_fiv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series_of_five</Template>
  <TotalTime>133</TotalTime>
  <Words>249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series_of_five</vt:lpstr>
      <vt:lpstr>INTRODUCING</vt:lpstr>
      <vt:lpstr>SILABUS DESAIN PRAKTIS</vt:lpstr>
      <vt:lpstr>Sustainable design for tomorrow</vt:lpstr>
      <vt:lpstr>The design brief techniques</vt:lpstr>
      <vt:lpstr>Web sites</vt:lpstr>
    </vt:vector>
  </TitlesOfParts>
  <Company>Universitas INDONUSA 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QUANTIFIED STRUCTURES</dc:title>
  <dc:creator>indra</dc:creator>
  <cp:lastModifiedBy>May</cp:lastModifiedBy>
  <cp:revision>3</cp:revision>
  <dcterms:created xsi:type="dcterms:W3CDTF">2007-11-08T04:21:05Z</dcterms:created>
  <dcterms:modified xsi:type="dcterms:W3CDTF">2015-04-18T10:31:23Z</dcterms:modified>
</cp:coreProperties>
</file>