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5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11</a:t>
            </a:r>
          </a:p>
          <a:p>
            <a:pPr lvl="0"/>
            <a:r>
              <a:rPr lang="en-US" sz="2800" dirty="0" err="1"/>
              <a:t>Pembahasan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ergonomi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1345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Kemempuan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Menganalisa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UIEU</cp:lastModifiedBy>
  <cp:revision>12</cp:revision>
  <dcterms:created xsi:type="dcterms:W3CDTF">2011-11-28T09:25:23Z</dcterms:created>
  <dcterms:modified xsi:type="dcterms:W3CDTF">2011-11-28T09:56:43Z</dcterms:modified>
</cp:coreProperties>
</file>