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</a:p>
          <a:p>
            <a:pPr lvl="0"/>
            <a:r>
              <a:rPr lang="en-US" sz="2800" dirty="0" err="1"/>
              <a:t>Desain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ergonomi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18602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Mengetahui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13</cp:revision>
  <dcterms:created xsi:type="dcterms:W3CDTF">2011-11-28T09:25:23Z</dcterms:created>
  <dcterms:modified xsi:type="dcterms:W3CDTF">2011-11-28T09:58:07Z</dcterms:modified>
</cp:coreProperties>
</file>