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5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13</a:t>
            </a:r>
          </a:p>
          <a:p>
            <a:pPr lvl="0"/>
            <a:r>
              <a:rPr lang="en-US" sz="2800" dirty="0" err="1"/>
              <a:t>Pembahasan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 </a:t>
            </a:r>
            <a:r>
              <a:rPr lang="en-US" sz="2800" dirty="0" err="1"/>
              <a:t>sulit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ergonomi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213455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Kemempuan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Menganalisa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sulit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Latihan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Mampu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menjelaskan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tujuan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kegunaaan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ergonomi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sulit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Tinggi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UIEU</cp:lastModifiedBy>
  <cp:revision>14</cp:revision>
  <dcterms:created xsi:type="dcterms:W3CDTF">2011-11-28T09:25:23Z</dcterms:created>
  <dcterms:modified xsi:type="dcterms:W3CDTF">2011-11-28T09:59:10Z</dcterms:modified>
</cp:coreProperties>
</file>