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>
        <p:scale>
          <a:sx n="87" d="100"/>
          <a:sy n="87" d="100"/>
        </p:scale>
        <p:origin x="-1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001056" cy="535785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2</a:t>
            </a:r>
          </a:p>
          <a:p>
            <a:r>
              <a:rPr lang="en-US" dirty="0" err="1" smtClean="0"/>
              <a:t>Dasar-dasar</a:t>
            </a:r>
            <a:r>
              <a:rPr lang="en-US" dirty="0" smtClean="0"/>
              <a:t> </a:t>
            </a:r>
            <a:r>
              <a:rPr lang="en-US" dirty="0" err="1" smtClean="0"/>
              <a:t>ergonomi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2714620"/>
          <a:ext cx="7962878" cy="198215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82828"/>
                <a:gridCol w="2000264"/>
                <a:gridCol w="1288874"/>
                <a:gridCol w="1214446"/>
                <a:gridCol w="1857388"/>
                <a:gridCol w="819078"/>
              </a:tblGrid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Minggu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Kemempuan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Akhir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Diharapkan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Bahan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Kajian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Bentuk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Pembelajaran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Kriteria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Penilaian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Bobot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Nilai</a:t>
                      </a:r>
                      <a:endParaRPr lang="en-US" sz="1400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Mengetahui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hubungan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antara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keilmuan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bersangkutan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ergonomi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Berbagai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Teori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Memahami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keilmuan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berhubungan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ergonomi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Sedang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UIEU</dc:creator>
  <cp:lastModifiedBy>UIEU</cp:lastModifiedBy>
  <cp:revision>4</cp:revision>
  <dcterms:created xsi:type="dcterms:W3CDTF">2011-11-28T09:25:23Z</dcterms:created>
  <dcterms:modified xsi:type="dcterms:W3CDTF">2011-11-28T09:40:25Z</dcterms:modified>
</cp:coreProperties>
</file>