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42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8</a:t>
            </a:r>
          </a:p>
          <a:p>
            <a:pPr lvl="0"/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ergonomi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8602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Kemempuan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Mengetahui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sederhana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Memahami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material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UIEU</cp:lastModifiedBy>
  <cp:revision>10</cp:revision>
  <dcterms:created xsi:type="dcterms:W3CDTF">2011-11-28T09:25:23Z</dcterms:created>
  <dcterms:modified xsi:type="dcterms:W3CDTF">2011-11-28T09:55:10Z</dcterms:modified>
</cp:coreProperties>
</file>