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19" autoAdjust="0"/>
    <p:restoredTop sz="94718" autoAdjust="0"/>
  </p:normalViewPr>
  <p:slideViewPr>
    <p:cSldViewPr>
      <p:cViewPr>
        <p:scale>
          <a:sx n="87" d="100"/>
          <a:sy n="87" d="100"/>
        </p:scale>
        <p:origin x="-42" y="5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A7C6F-8F33-44E5-9F4C-120F3599DD9A}" type="datetimeFigureOut">
              <a:rPr lang="en-US" smtClean="0"/>
              <a:pPr/>
              <a:t>11/28/2011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95BD7-A97A-4643-948A-AAD6C1F66D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A7C6F-8F33-44E5-9F4C-120F3599DD9A}" type="datetimeFigureOut">
              <a:rPr lang="en-US" smtClean="0"/>
              <a:pPr/>
              <a:t>11/28/2011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95BD7-A97A-4643-948A-AAD6C1F66D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A7C6F-8F33-44E5-9F4C-120F3599DD9A}" type="datetimeFigureOut">
              <a:rPr lang="en-US" smtClean="0"/>
              <a:pPr/>
              <a:t>11/28/2011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95BD7-A97A-4643-948A-AAD6C1F66D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A7C6F-8F33-44E5-9F4C-120F3599DD9A}" type="datetimeFigureOut">
              <a:rPr lang="en-US" smtClean="0"/>
              <a:pPr/>
              <a:t>11/28/2011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95BD7-A97A-4643-948A-AAD6C1F66D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A7C6F-8F33-44E5-9F4C-120F3599DD9A}" type="datetimeFigureOut">
              <a:rPr lang="en-US" smtClean="0"/>
              <a:pPr/>
              <a:t>11/28/2011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95BD7-A97A-4643-948A-AAD6C1F66D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A7C6F-8F33-44E5-9F4C-120F3599DD9A}" type="datetimeFigureOut">
              <a:rPr lang="en-US" smtClean="0"/>
              <a:pPr/>
              <a:t>11/28/2011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95BD7-A97A-4643-948A-AAD6C1F66D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A7C6F-8F33-44E5-9F4C-120F3599DD9A}" type="datetimeFigureOut">
              <a:rPr lang="en-US" smtClean="0"/>
              <a:pPr/>
              <a:t>11/28/2011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95BD7-A97A-4643-948A-AAD6C1F66D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A7C6F-8F33-44E5-9F4C-120F3599DD9A}" type="datetimeFigureOut">
              <a:rPr lang="en-US" smtClean="0"/>
              <a:pPr/>
              <a:t>11/28/2011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95BD7-A97A-4643-948A-AAD6C1F66D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A7C6F-8F33-44E5-9F4C-120F3599DD9A}" type="datetimeFigureOut">
              <a:rPr lang="en-US" smtClean="0"/>
              <a:pPr/>
              <a:t>11/28/2011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95BD7-A97A-4643-948A-AAD6C1F66D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A7C6F-8F33-44E5-9F4C-120F3599DD9A}" type="datetimeFigureOut">
              <a:rPr lang="en-US" smtClean="0"/>
              <a:pPr/>
              <a:t>11/28/2011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95BD7-A97A-4643-948A-AAD6C1F66D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A7C6F-8F33-44E5-9F4C-120F3599DD9A}" type="datetimeFigureOut">
              <a:rPr lang="en-US" smtClean="0"/>
              <a:pPr/>
              <a:t>11/28/2011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95BD7-A97A-4643-948A-AAD6C1F66D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6A7C6F-8F33-44E5-9F4C-120F3599DD9A}" type="datetimeFigureOut">
              <a:rPr lang="en-US" smtClean="0"/>
              <a:pPr/>
              <a:t>11/28/2011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D95BD7-A97A-4643-948A-AAD6C1F66D5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472" y="1000108"/>
            <a:ext cx="8001056" cy="5357850"/>
          </a:xfrm>
        </p:spPr>
        <p:txBody>
          <a:bodyPr/>
          <a:lstStyle/>
          <a:p>
            <a:r>
              <a:rPr lang="en-US" dirty="0" err="1" smtClean="0"/>
              <a:t>Pertemuan</a:t>
            </a:r>
            <a:r>
              <a:rPr lang="en-US" dirty="0" smtClean="0"/>
              <a:t> 9</a:t>
            </a:r>
          </a:p>
          <a:p>
            <a:pPr lvl="0"/>
            <a:r>
              <a:rPr lang="en-US" dirty="0" err="1"/>
              <a:t>Pembahasan</a:t>
            </a:r>
            <a:r>
              <a:rPr lang="en-US" dirty="0"/>
              <a:t> </a:t>
            </a:r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fungsi</a:t>
            </a:r>
            <a:r>
              <a:rPr lang="en-US" dirty="0"/>
              <a:t> </a:t>
            </a:r>
            <a:r>
              <a:rPr lang="en-US" dirty="0" err="1"/>
              <a:t>benda</a:t>
            </a:r>
            <a:r>
              <a:rPr lang="en-US" dirty="0"/>
              <a:t> </a:t>
            </a:r>
            <a:r>
              <a:rPr lang="en-US" dirty="0" err="1"/>
              <a:t>sederhana</a:t>
            </a:r>
            <a:r>
              <a:rPr lang="en-US" dirty="0"/>
              <a:t> </a:t>
            </a:r>
            <a:r>
              <a:rPr lang="en-US" dirty="0" err="1"/>
              <a:t>ergonomi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42910" y="2714620"/>
          <a:ext cx="7962878" cy="2134557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82828"/>
                <a:gridCol w="2000264"/>
                <a:gridCol w="1288874"/>
                <a:gridCol w="1214446"/>
                <a:gridCol w="1857388"/>
                <a:gridCol w="819078"/>
              </a:tblGrid>
              <a:tr h="671517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/>
                        <a:t>Minggu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/>
                        <a:t>Kemempuan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Akhir</a:t>
                      </a:r>
                      <a:r>
                        <a:rPr lang="en-US" sz="1400" dirty="0" smtClean="0"/>
                        <a:t> yang </a:t>
                      </a:r>
                      <a:r>
                        <a:rPr lang="en-US" sz="1400" dirty="0" err="1" smtClean="0"/>
                        <a:t>Diharapkan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/>
                        <a:t>Bahan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Kajian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/>
                        <a:t>Bentuk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Pembelajaran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/>
                        <a:t>Kriteria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Penilaian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/>
                        <a:t>Bobot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Nilai</a:t>
                      </a:r>
                      <a:endParaRPr lang="en-US" sz="1400" dirty="0"/>
                    </a:p>
                  </a:txBody>
                  <a:tcPr/>
                </a:tc>
              </a:tr>
              <a:tr h="67151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9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Menganalisa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aplikasi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ergonomi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dalam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desain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sederhana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Latihan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/>
                        <a:t>Praktek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Mampu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menjelaskan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tujuan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kegunaan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ergonomi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dalam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desain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sederhana</a:t>
                      </a:r>
                      <a:endParaRPr lang="en-US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Sedang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40</Words>
  <Application>Microsoft Office PowerPoint</Application>
  <PresentationFormat>On-screen Show (4:3)</PresentationFormat>
  <Paragraphs>14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UIEU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UIEU</dc:creator>
  <cp:lastModifiedBy>UIEU</cp:lastModifiedBy>
  <cp:revision>11</cp:revision>
  <dcterms:created xsi:type="dcterms:W3CDTF">2011-11-28T09:25:23Z</dcterms:created>
  <dcterms:modified xsi:type="dcterms:W3CDTF">2011-11-28T09:54:44Z</dcterms:modified>
</cp:coreProperties>
</file>