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wmf" ContentType="image/x-wmf"/>
  <Override PartName="/ppt/media/image2.jpeg" ContentType="image/jpe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8792213-753B-4807-AC51-549058611E7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A3FABA6-DA4F-451E-9DEF-3CD14EE6728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hyperlink" Target="http://www.tedfiles.com/" TargetMode="External"/><Relationship Id="rId4" Type="http://schemas.openxmlformats.org/officeDocument/2006/relationships/hyperlink" Target="http://www.gjb3111andi.wordpress.com/" TargetMode="External"/><Relationship Id="rId5" Type="http://schemas.openxmlformats.org/officeDocument/2006/relationships/image" Target="../media/image3.wmf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Apa yang disebut Komputer Grafis  ?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konsep dan imajinasi mapping site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Pengenalan materi komputer multimedia secara online dan softwaresnya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Wordpress, AdobePhotoshop, Ms.word, Youtube, Google, tedfiles.blog.esaunggul.ac.id html, tedfiles.com, gjb3111andi.wordpress.com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7" descr=""/>
          <p:cNvPicPr/>
          <p:nvPr/>
        </p:nvPicPr>
        <p:blipFill>
          <a:blip r:embed="rId1"/>
          <a:stretch/>
        </p:blipFill>
        <p:spPr>
          <a:xfrm>
            <a:off x="678600" y="2428920"/>
            <a:ext cx="5657400" cy="3876480"/>
          </a:xfrm>
          <a:prstGeom prst="rect">
            <a:avLst/>
          </a:prstGeom>
          <a:ln>
            <a:noFill/>
          </a:ln>
        </p:spPr>
      </p:pic>
      <p:pic>
        <p:nvPicPr>
          <p:cNvPr id="42" name="Picture 5" descr=""/>
          <p:cNvPicPr/>
          <p:nvPr/>
        </p:nvPicPr>
        <p:blipFill>
          <a:blip r:embed="rId2"/>
          <a:stretch/>
        </p:blipFill>
        <p:spPr>
          <a:xfrm>
            <a:off x="6322320" y="2143080"/>
            <a:ext cx="2178360" cy="207144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4" name="ShockwaveFlash1" descr=""/>
          <p:cNvPicPr/>
          <p:nvPr/>
        </p:nvPicPr>
        <p:blipFill>
          <a:blip r:embed="rId5"/>
          <a:stretch/>
        </p:blipFill>
        <p:spPr>
          <a:xfrm>
            <a:off x="6084720" y="4149720"/>
            <a:ext cx="273204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45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2012-03-26T16:56:46Z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