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2.png" ContentType="image/png"/>
  <Override PartName="/ppt/media/image3.png" ContentType="image/png"/>
  <Override PartName="/ppt/media/image1.jpeg" ContentType="image/jpe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26CC032-E84F-4B4A-9E20-6282D4A2AE9A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F51E4DC5-7184-48B3-9DC4-65C4476467DF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6" descr=""/>
          <p:cNvPicPr/>
          <p:nvPr/>
        </p:nvPicPr>
        <p:blipFill>
          <a:blip r:embed="rId1"/>
          <a:stretch/>
        </p:blipFill>
        <p:spPr>
          <a:xfrm>
            <a:off x="1285920" y="2286000"/>
            <a:ext cx="6929280" cy="4571640"/>
          </a:xfrm>
          <a:prstGeom prst="rect">
            <a:avLst/>
          </a:prstGeom>
          <a:ln>
            <a:noFill/>
          </a:ln>
        </p:spPr>
      </p:pic>
      <p:pic>
        <p:nvPicPr>
          <p:cNvPr id="41" name="Picture 5" descr=""/>
          <p:cNvPicPr/>
          <p:nvPr/>
        </p:nvPicPr>
        <p:blipFill>
          <a:blip r:embed="rId2"/>
          <a:stretch/>
        </p:blipFill>
        <p:spPr>
          <a:xfrm>
            <a:off x="6215040" y="3143160"/>
            <a:ext cx="2285640" cy="2642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2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10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Promosi online blog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polling dengan spesifikasi tertentu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Menjalankan strategi polling secara online dengan subyek tertentu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Promosi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Menjalankan berbagai social media networking dengan tujuan publik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3" name="Picture 4" descr=""/>
          <p:cNvPicPr/>
          <p:nvPr/>
        </p:nvPicPr>
        <p:blipFill>
          <a:blip r:embed="rId3"/>
          <a:stretch/>
        </p:blipFill>
        <p:spPr>
          <a:xfrm>
            <a:off x="500040" y="2643120"/>
            <a:ext cx="2904840" cy="21333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4" name="Picture 3" descr=""/>
          <p:cNvPicPr/>
          <p:nvPr/>
        </p:nvPicPr>
        <p:blipFill>
          <a:blip r:embed="rId4"/>
          <a:stretch/>
        </p:blipFill>
        <p:spPr>
          <a:xfrm>
            <a:off x="500040" y="4786200"/>
            <a:ext cx="4181040" cy="171432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5" name="CustomShape 2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36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2012-03-26T16:58:17Z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