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F6B555A-F83D-476C-B6BE-3F11FDB571D9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D9453FA-08EA-4693-8FD0-123B195D68D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hyperlink" Target="http://www.tedfiles.com/" TargetMode="External"/><Relationship Id="rId9" Type="http://schemas.openxmlformats.org/officeDocument/2006/relationships/hyperlink" Target="http://www.gjb3111andi.wordpress.com/" TargetMode="External"/><Relationship Id="rId10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9" descr=""/>
          <p:cNvPicPr/>
          <p:nvPr/>
        </p:nvPicPr>
        <p:blipFill>
          <a:blip r:embed="rId1"/>
          <a:stretch/>
        </p:blipFill>
        <p:spPr>
          <a:xfrm>
            <a:off x="1011960" y="2502360"/>
            <a:ext cx="4702680" cy="364104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1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5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11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Analisa survey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membuat hasil resume dan membuat laporan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membuat logo dengan software coreldraw dan gabungan bitmap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hasil polling dalam situasi kelas dengan arahan pembimbing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Promosi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kesimpulan statistik deskriptif hasil penyebaran polling lewat berbagai media social networking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2" name="Picture 7" descr=""/>
          <p:cNvPicPr/>
          <p:nvPr/>
        </p:nvPicPr>
        <p:blipFill>
          <a:blip r:embed="rId2"/>
          <a:stretch/>
        </p:blipFill>
        <p:spPr>
          <a:xfrm>
            <a:off x="6143760" y="4429080"/>
            <a:ext cx="2142720" cy="159048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3" name="Picture 3" descr=""/>
          <p:cNvPicPr/>
          <p:nvPr/>
        </p:nvPicPr>
        <p:blipFill>
          <a:blip r:embed="rId3"/>
          <a:stretch/>
        </p:blipFill>
        <p:spPr>
          <a:xfrm>
            <a:off x="4500720" y="2809080"/>
            <a:ext cx="1428480" cy="152028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4" descr=""/>
          <p:cNvPicPr/>
          <p:nvPr/>
        </p:nvPicPr>
        <p:blipFill>
          <a:blip r:embed="rId4"/>
          <a:stretch/>
        </p:blipFill>
        <p:spPr>
          <a:xfrm>
            <a:off x="6072120" y="3286080"/>
            <a:ext cx="1071360" cy="10155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5" name="Picture 5" descr=""/>
          <p:cNvPicPr/>
          <p:nvPr/>
        </p:nvPicPr>
        <p:blipFill>
          <a:blip r:embed="rId5"/>
          <a:stretch/>
        </p:blipFill>
        <p:spPr>
          <a:xfrm>
            <a:off x="4929120" y="4429080"/>
            <a:ext cx="1071360" cy="92520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6" name="Picture 6" descr=""/>
          <p:cNvPicPr/>
          <p:nvPr/>
        </p:nvPicPr>
        <p:blipFill>
          <a:blip r:embed="rId6"/>
          <a:stretch/>
        </p:blipFill>
        <p:spPr>
          <a:xfrm>
            <a:off x="2281320" y="2432160"/>
            <a:ext cx="1861920" cy="56772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7" name="Picture 8" descr=""/>
          <p:cNvPicPr/>
          <p:nvPr/>
        </p:nvPicPr>
        <p:blipFill>
          <a:blip r:embed="rId7"/>
          <a:stretch/>
        </p:blipFill>
        <p:spPr>
          <a:xfrm>
            <a:off x="6072120" y="2571840"/>
            <a:ext cx="2161440" cy="6069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8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8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9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50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2012-03-26T16:58:28Z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