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DCA4707-94D5-45F1-A812-C955473AD7CC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DC489CD-8AB5-4C27-B574-CE7D5CCC2EE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 descr=""/>
          <p:cNvPicPr/>
          <p:nvPr/>
        </p:nvPicPr>
        <p:blipFill>
          <a:blip r:embed="rId1"/>
          <a:stretch/>
        </p:blipFill>
        <p:spPr>
          <a:xfrm>
            <a:off x="1714320" y="2286000"/>
            <a:ext cx="6142320" cy="375192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41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12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Media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proyek poster bertema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Disajikan dalam berbagai macam bentuk multimedia online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Evaluasi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Blog harus menjadi suatu media komunikasi yang lengkap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2" name="Picture 3" descr=""/>
          <p:cNvPicPr/>
          <p:nvPr/>
        </p:nvPicPr>
        <p:blipFill>
          <a:blip r:embed="rId2"/>
          <a:stretch/>
        </p:blipFill>
        <p:spPr>
          <a:xfrm>
            <a:off x="642960" y="2857320"/>
            <a:ext cx="1742400" cy="215640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3" name="Picture 5" descr=""/>
          <p:cNvPicPr/>
          <p:nvPr/>
        </p:nvPicPr>
        <p:blipFill>
          <a:blip r:embed="rId3"/>
          <a:stretch/>
        </p:blipFill>
        <p:spPr>
          <a:xfrm>
            <a:off x="3231360" y="4214880"/>
            <a:ext cx="1554480" cy="221868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6" descr=""/>
          <p:cNvPicPr/>
          <p:nvPr/>
        </p:nvPicPr>
        <p:blipFill>
          <a:blip r:embed="rId4"/>
          <a:stretch/>
        </p:blipFill>
        <p:spPr>
          <a:xfrm>
            <a:off x="6357960" y="2548080"/>
            <a:ext cx="2133000" cy="238068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45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32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2012-03-26T16:58:36Z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