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_rels/presentation.xml.rels" ContentType="application/vnd.openxmlformats-package.relationships+xml"/>
  <Override PartName="/ppt/media/image3.png" ContentType="image/png"/>
  <Override PartName="/ppt/media/image2.png" ContentType="image/png"/>
  <Override PartName="/ppt/media/image1.png" ContentType="image/png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id-ID" sz="4400" spc="-1" strike="noStrike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b="0" lang="id-ID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03F89AF8-8992-4A94-8B83-3162D4B847D9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1/7/20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7A5CEE52-642B-4920-BEBA-F07E87E6E8E9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hyperlink" Target="http://www.tedfiles.com/" TargetMode="External"/><Relationship Id="rId5" Type="http://schemas.openxmlformats.org/officeDocument/2006/relationships/hyperlink" Target="http://www.gjb3111andi.wordpress.com/" TargetMode="External"/><Relationship Id="rId6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Shape 1"/>
          <p:cNvSpPr txBox="1"/>
          <p:nvPr/>
        </p:nvSpPr>
        <p:spPr>
          <a:xfrm>
            <a:off x="428760" y="285840"/>
            <a:ext cx="8357760" cy="2071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b="0" lang="en-US" sz="2000" spc="-1" strike="noStrike">
                <a:solidFill>
                  <a:srgbClr val="00b0f0"/>
                </a:solidFill>
                <a:latin typeface="Calibri"/>
              </a:rPr>
              <a:t>PERTEMUAN 13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</a:rPr>
              <a:t>Komputer Grafis – Blog site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Tugas  menyusun format layout dengan benar 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Dipresentasikan di ruang kelas dengan bimbingan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</a:rPr>
              <a:t>Evaluasi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Teknik pengolahan layout grafis dan unsur linknya menjadi penilaian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endParaRPr b="0" lang="en-US" sz="2000" spc="-1" strike="noStrike">
              <a:latin typeface="Arial"/>
            </a:endParaRPr>
          </a:p>
        </p:txBody>
      </p:sp>
      <p:pic>
        <p:nvPicPr>
          <p:cNvPr id="41" name="Picture 8" descr=""/>
          <p:cNvPicPr/>
          <p:nvPr/>
        </p:nvPicPr>
        <p:blipFill>
          <a:blip r:embed="rId1"/>
          <a:stretch/>
        </p:blipFill>
        <p:spPr>
          <a:xfrm>
            <a:off x="1357200" y="4429080"/>
            <a:ext cx="4718880" cy="180288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7674" rotWithShape="0">
              <a:srgbClr val="000000">
                <a:alpha val="43000"/>
              </a:srgbClr>
            </a:outerShdw>
          </a:effectLst>
        </p:spPr>
      </p:pic>
      <p:pic>
        <p:nvPicPr>
          <p:cNvPr id="42" name="Picture 7" descr=""/>
          <p:cNvPicPr/>
          <p:nvPr/>
        </p:nvPicPr>
        <p:blipFill>
          <a:blip r:embed="rId2"/>
          <a:stretch/>
        </p:blipFill>
        <p:spPr>
          <a:xfrm>
            <a:off x="785880" y="2428920"/>
            <a:ext cx="6143400" cy="2274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Picture 11" descr=""/>
          <p:cNvPicPr/>
          <p:nvPr/>
        </p:nvPicPr>
        <p:blipFill>
          <a:blip r:embed="rId3"/>
          <a:stretch/>
        </p:blipFill>
        <p:spPr>
          <a:xfrm>
            <a:off x="2428920" y="3571920"/>
            <a:ext cx="6143400" cy="169056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44" name="CustomShape 2"/>
          <p:cNvSpPr/>
          <p:nvPr/>
        </p:nvSpPr>
        <p:spPr>
          <a:xfrm>
            <a:off x="10440" y="6488640"/>
            <a:ext cx="60152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Radioblog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400" spc="-1" strike="noStrike" u="sng">
                <a:solidFill>
                  <a:srgbClr val="0000ff"/>
                </a:solidFill>
                <a:uFillTx/>
                <a:latin typeface="Calibri"/>
                <a:hlinkClick r:id="rId4"/>
              </a:rPr>
              <a:t>www.tedfiles.com</a:t>
            </a: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  </a:t>
            </a: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Online Learning  </a:t>
            </a:r>
            <a:r>
              <a:rPr b="0" lang="en-US" sz="1400" spc="-1" strike="noStrike" u="sng">
                <a:solidFill>
                  <a:srgbClr val="0000ff"/>
                </a:solidFill>
                <a:uFillTx/>
                <a:latin typeface="Calibri"/>
                <a:hlinkClick r:id="rId5"/>
              </a:rPr>
              <a:t>www.gjb3111andi.wordpress.com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1309</TotalTime>
  <Application>LibreOffice/6.1.5.2$Linux_X86_64 LibreOffice_project/10$Build-2</Application>
  <Words>34</Words>
  <Paragraphs>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2012-03-25T01:14:11Z</dcterms:created>
  <dc:creator>toshiba</dc:creator>
  <dc:description/>
  <dc:language>en-US</dc:language>
  <cp:lastModifiedBy>toshiba</cp:lastModifiedBy>
  <dcterms:modified xsi:type="dcterms:W3CDTF">2012-03-26T16:58:46Z</dcterms:modified>
  <cp:revision>131</cp:revision>
  <dc:subject/>
  <dc:title>Slide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</vt:i4>
  </property>
</Properties>
</file>