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id-ID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id-ID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id-ID" sz="4400" spc="-1" strike="noStrike">
                <a:solidFill>
                  <a:srgbClr val="000000"/>
                </a:solidFill>
                <a:latin typeface="Calibri"/>
              </a:rPr>
              <a:t>Click to edit Master title style</a:t>
            </a:r>
            <a:endParaRPr b="0" lang="id-ID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DCE68B8D-1C9A-48ED-B4EB-183CF3410C6D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1/7/20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84B7A4FD-8DA8-4580-A2B1-0EB8E1C1A43B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hyperlink" Target="http://www.tedfiles.com/" TargetMode="External"/><Relationship Id="rId7" Type="http://schemas.openxmlformats.org/officeDocument/2006/relationships/hyperlink" Target="http://www.gjb3111andi.wordpress.com/" TargetMode="External"/><Relationship Id="rId8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28760" y="285840"/>
            <a:ext cx="8357760" cy="207144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b0f0"/>
                </a:solidFill>
                <a:latin typeface="Calibri"/>
              </a:rPr>
              <a:t>PERTEMUAN 14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Komputer Grafis –  Video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Tugas  membuat promosi cepat dalam satu halaman dengan metoda  yang sudah disampaikan dalam seluruh rangkaian perkuliahan. Materi menyusul 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Langkah-langkah disampaikan saat akan membuat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ffffff"/>
                </a:solidFill>
                <a:latin typeface="Calibri"/>
              </a:rPr>
              <a:t>Evaluasi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Teknik pengolahan layout grafis dan unsur linknya menjadi penilaian</a:t>
            </a: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en-US" sz="2000" spc="-1" strike="noStrike">
              <a:latin typeface="Arial"/>
            </a:endParaRPr>
          </a:p>
        </p:txBody>
      </p:sp>
      <p:grpSp>
        <p:nvGrpSpPr>
          <p:cNvPr id="41" name="Group 2"/>
          <p:cNvGrpSpPr/>
          <p:nvPr/>
        </p:nvGrpSpPr>
        <p:grpSpPr>
          <a:xfrm>
            <a:off x="1143000" y="2357280"/>
            <a:ext cx="3500280" cy="2642760"/>
            <a:chOff x="1143000" y="2357280"/>
            <a:chExt cx="3500280" cy="2642760"/>
          </a:xfrm>
        </p:grpSpPr>
        <p:pic>
          <p:nvPicPr>
            <p:cNvPr id="42" name="Picture 5" descr=""/>
            <p:cNvPicPr/>
            <p:nvPr/>
          </p:nvPicPr>
          <p:blipFill>
            <a:blip r:embed="rId1"/>
            <a:stretch/>
          </p:blipFill>
          <p:spPr>
            <a:xfrm>
              <a:off x="1143000" y="2357280"/>
              <a:ext cx="3500280" cy="2642760"/>
            </a:xfrm>
            <a:prstGeom prst="rect">
              <a:avLst/>
            </a:prstGeom>
            <a:ln>
              <a:noFill/>
            </a:ln>
            <a:effectLst>
              <a:reflection algn="bl" blurRad="12700" dir="5400000" dist="5000" endPos="28000" rotWithShape="0" stA="38000" sy="-100000"/>
            </a:effectLst>
          </p:spPr>
        </p:pic>
        <p:pic>
          <p:nvPicPr>
            <p:cNvPr id="43" name="Picture 6" descr=""/>
            <p:cNvPicPr/>
            <p:nvPr/>
          </p:nvPicPr>
          <p:blipFill>
            <a:blip r:embed="rId2"/>
            <a:stretch/>
          </p:blipFill>
          <p:spPr>
            <a:xfrm>
              <a:off x="2786400" y="3150360"/>
              <a:ext cx="1148040" cy="543240"/>
            </a:xfrm>
            <a:prstGeom prst="rect">
              <a:avLst/>
            </a:prstGeom>
            <a:ln>
              <a:noFill/>
            </a:ln>
            <a:effectLst>
              <a:reflection algn="bl" blurRad="12700" dir="5400000" dist="5000" endPos="28000" rotWithShape="0" stA="38000" sy="-100000"/>
            </a:effectLst>
          </p:spPr>
        </p:pic>
      </p:grpSp>
      <p:pic>
        <p:nvPicPr>
          <p:cNvPr id="44" name="Picture 10" descr=""/>
          <p:cNvPicPr/>
          <p:nvPr/>
        </p:nvPicPr>
        <p:blipFill>
          <a:blip r:embed="rId3"/>
          <a:stretch/>
        </p:blipFill>
        <p:spPr>
          <a:xfrm>
            <a:off x="4357800" y="2571840"/>
            <a:ext cx="3570120" cy="3390480"/>
          </a:xfrm>
          <a:prstGeom prst="rect">
            <a:avLst/>
          </a:prstGeom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id="45" name="Picture 12" descr=""/>
          <p:cNvPicPr/>
          <p:nvPr/>
        </p:nvPicPr>
        <p:blipFill>
          <a:blip r:embed="rId4"/>
          <a:stretch/>
        </p:blipFill>
        <p:spPr>
          <a:xfrm>
            <a:off x="5715000" y="4143240"/>
            <a:ext cx="2571480" cy="217476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pic>
        <p:nvPicPr>
          <p:cNvPr id="46" name="Picture 13" descr=""/>
          <p:cNvPicPr/>
          <p:nvPr/>
        </p:nvPicPr>
        <p:blipFill>
          <a:blip r:embed="rId5"/>
          <a:stretch/>
        </p:blipFill>
        <p:spPr>
          <a:xfrm>
            <a:off x="928800" y="3929040"/>
            <a:ext cx="2571480" cy="2150640"/>
          </a:xfrm>
          <a:prstGeom prst="rect">
            <a:avLst/>
          </a:prstGeom>
          <a:ln>
            <a:noFill/>
          </a:ln>
          <a:effectLst>
            <a:outerShdw algn="tl" blurRad="292100" dir="2700000" dist="139498" rotWithShape="0">
              <a:srgbClr val="333333">
                <a:alpha val="65000"/>
              </a:srgbClr>
            </a:outerShdw>
          </a:effectLst>
        </p:spPr>
      </p:pic>
      <p:sp>
        <p:nvSpPr>
          <p:cNvPr id="47" name="CustomShape 3"/>
          <p:cNvSpPr/>
          <p:nvPr/>
        </p:nvSpPr>
        <p:spPr>
          <a:xfrm>
            <a:off x="10440" y="6488640"/>
            <a:ext cx="60152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Radioblog</a:t>
            </a: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www.tedfiles.com</a:t>
            </a:r>
            <a:r>
              <a:rPr b="0" lang="en-US" sz="1400" spc="-1" strike="noStrike">
                <a:solidFill>
                  <a:srgbClr val="000000"/>
                </a:solidFill>
                <a:latin typeface="Calibri"/>
              </a:rPr>
              <a:t>  </a:t>
            </a:r>
            <a:r>
              <a:rPr b="0" lang="en-US" sz="1400" spc="-1" strike="noStrike">
                <a:solidFill>
                  <a:srgbClr val="ffffff"/>
                </a:solidFill>
                <a:latin typeface="Calibri"/>
              </a:rPr>
              <a:t>Online Learning  </a:t>
            </a:r>
            <a:r>
              <a:rPr b="0" lang="en-US" sz="1400" spc="-1" strike="noStrike" u="sng">
                <a:solidFill>
                  <a:srgbClr val="0000ff"/>
                </a:solidFill>
                <a:uFillTx/>
                <a:latin typeface="Calibri"/>
                <a:hlinkClick r:id="rId7"/>
              </a:rPr>
              <a:t>www.gjb3111andi.wordpress.com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1310</TotalTime>
  <Application>LibreOffice/6.1.5.2$Linux_X86_64 LibreOffice_project/10$Build-2</Application>
  <Words>45</Words>
  <Paragraphs>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2012-03-25T01:14:11Z</dcterms:created>
  <dc:creator>toshiba</dc:creator>
  <dc:description/>
  <dc:language>en-US</dc:language>
  <cp:lastModifiedBy>toshiba</cp:lastModifiedBy>
  <dcterms:modified xsi:type="dcterms:W3CDTF">2012-03-26T16:58:55Z</dcterms:modified>
  <cp:revision>131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</vt:i4>
  </property>
</Properties>
</file>