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wmf" ContentType="image/x-wmf"/>
  <Override PartName="/ppt/media/image3.jpeg" ContentType="image/jpe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30A929E-6403-4130-BBE6-8995B367254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6C16C7D-9571-4832-B49A-A1FD7419BFC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hyperlink" Target="http://www.tedfiles.com/" TargetMode="External"/><Relationship Id="rId5" Type="http://schemas.openxmlformats.org/officeDocument/2006/relationships/hyperlink" Target="http://www.gjb3111andi.wordpress.com/" TargetMode="External"/><Relationship Id="rId6" Type="http://schemas.openxmlformats.org/officeDocument/2006/relationships/image" Target="../media/image4.wmf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7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2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Mengelola Isi dan membuat perencanaan Blog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membuat konsep untuk tema blog berdasakan kesepakatan kelas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draft isi dalam situasi kelas online dengan arahan pembimbing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Pengenalan website dan blog serta fungsi menu-menunya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Wordpress, AdobePhotoshop, Ms.word, Youtube, Google, tedfiles.blog.esaunggul.ac.id html, tedfiles.com, gjb3111andi.wordpress.com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9" descr=""/>
          <p:cNvPicPr/>
          <p:nvPr/>
        </p:nvPicPr>
        <p:blipFill>
          <a:blip r:embed="rId1"/>
          <a:stretch/>
        </p:blipFill>
        <p:spPr>
          <a:xfrm>
            <a:off x="3286080" y="2283840"/>
            <a:ext cx="5428800" cy="4002480"/>
          </a:xfrm>
          <a:prstGeom prst="rect">
            <a:avLst/>
          </a:prstGeom>
          <a:ln>
            <a:noFill/>
          </a:ln>
        </p:spPr>
      </p:pic>
      <p:grpSp>
        <p:nvGrpSpPr>
          <p:cNvPr id="42" name="Group 2"/>
          <p:cNvGrpSpPr/>
          <p:nvPr/>
        </p:nvGrpSpPr>
        <p:grpSpPr>
          <a:xfrm>
            <a:off x="285840" y="2279520"/>
            <a:ext cx="2999880" cy="2149200"/>
            <a:chOff x="285840" y="2279520"/>
            <a:chExt cx="2999880" cy="2149200"/>
          </a:xfrm>
        </p:grpSpPr>
        <p:pic>
          <p:nvPicPr>
            <p:cNvPr id="43" name="Picture 4" descr=""/>
            <p:cNvPicPr/>
            <p:nvPr/>
          </p:nvPicPr>
          <p:blipFill>
            <a:blip r:embed="rId2"/>
            <a:stretch/>
          </p:blipFill>
          <p:spPr>
            <a:xfrm>
              <a:off x="285840" y="2279520"/>
              <a:ext cx="2999880" cy="214920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4" name="Picture 5" descr=""/>
            <p:cNvPicPr/>
            <p:nvPr/>
          </p:nvPicPr>
          <p:blipFill>
            <a:blip r:embed="rId3"/>
            <a:stretch/>
          </p:blipFill>
          <p:spPr>
            <a:xfrm>
              <a:off x="1529640" y="3486960"/>
              <a:ext cx="1487520" cy="81432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45" name="CustomShape 3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6" name="ShockwaveFlash1" descr=""/>
          <p:cNvPicPr/>
          <p:nvPr/>
        </p:nvPicPr>
        <p:blipFill>
          <a:blip r:embed="rId6"/>
          <a:stretch/>
        </p:blipFill>
        <p:spPr>
          <a:xfrm>
            <a:off x="250920" y="4221000"/>
            <a:ext cx="3025800" cy="229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55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2012-03-26T16:56:59Z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