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3.png" ContentType="image/png"/>
  <Override PartName="/ppt/media/image2.jpeg" ContentType="image/jpeg"/>
  <Override PartName="/ppt/media/image1.png" ContentType="image/png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id-ID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d-ID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id-ID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id-ID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B41BBE7-6488-4EDF-8087-627442DA0A9F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1/7/20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CA723BA-FA78-4463-9C8C-7A4A61CF867F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hyperlink" Target="http://www.tedfiles.com/" TargetMode="External"/><Relationship Id="rId5" Type="http://schemas.openxmlformats.org/officeDocument/2006/relationships/hyperlink" Target="http://www.gjb3111andi.wordpress.com/" TargetMode="External"/><Relationship Id="rId6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8" descr=""/>
          <p:cNvPicPr/>
          <p:nvPr/>
        </p:nvPicPr>
        <p:blipFill>
          <a:blip r:embed="rId1"/>
          <a:stretch/>
        </p:blipFill>
        <p:spPr>
          <a:xfrm>
            <a:off x="1428840" y="2071800"/>
            <a:ext cx="6857640" cy="42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TextShape 1"/>
          <p:cNvSpPr txBox="1"/>
          <p:nvPr/>
        </p:nvSpPr>
        <p:spPr>
          <a:xfrm>
            <a:off x="428760" y="285840"/>
            <a:ext cx="8357760" cy="20714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4000"/>
          </a:bodyPr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b0f0"/>
                </a:solidFill>
                <a:latin typeface="Calibri"/>
              </a:rPr>
              <a:t>PERTEMUAN 3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Komputer Grafis – materi isi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Tugas merancang dan mempublish aplikasi word yang sudah didaftarkan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Mempresentasikan isi  blog dalam situasi kelas dengan arahan pembimbing 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Pengenalan Blog pengajaran serta fungsi menu-menunya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tedfiles.blog.esaunggul.ac.id html, tedfiles.com, gjb3111andi.wordpress.com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	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42" name="Picture 6" descr=""/>
          <p:cNvPicPr/>
          <p:nvPr/>
        </p:nvPicPr>
        <p:blipFill>
          <a:blip r:embed="rId2"/>
          <a:stretch/>
        </p:blipFill>
        <p:spPr>
          <a:xfrm>
            <a:off x="500040" y="2857320"/>
            <a:ext cx="4487400" cy="2714400"/>
          </a:xfrm>
          <a:prstGeom prst="rect">
            <a:avLst/>
          </a:prstGeom>
          <a:ln>
            <a:noFill/>
          </a:ln>
          <a:effectLst>
            <a:reflection algn="bl" blurRad="12700" dir="5400000" dist="5000" endPos="28000" rotWithShape="0" stA="38000" sy="-100000"/>
          </a:effectLst>
        </p:spPr>
      </p:pic>
      <p:pic>
        <p:nvPicPr>
          <p:cNvPr id="43" name="Picture 7" descr=""/>
          <p:cNvPicPr/>
          <p:nvPr/>
        </p:nvPicPr>
        <p:blipFill>
          <a:blip r:embed="rId3"/>
          <a:stretch/>
        </p:blipFill>
        <p:spPr>
          <a:xfrm>
            <a:off x="1514520" y="3786120"/>
            <a:ext cx="4343040" cy="271440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44" name="CustomShape 2"/>
          <p:cNvSpPr/>
          <p:nvPr/>
        </p:nvSpPr>
        <p:spPr>
          <a:xfrm>
            <a:off x="10440" y="6488640"/>
            <a:ext cx="6015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Radioblog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hlinkClick r:id="rId4"/>
              </a:rPr>
              <a:t>www.tedfiles.com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Online Learning  </a:t>
            </a:r>
            <a:r>
              <a:rPr b="0" lang="en-US" sz="1400" spc="-1" strike="noStrike" u="sng">
                <a:solidFill>
                  <a:srgbClr val="0000ff"/>
                </a:solidFill>
                <a:uFillTx/>
                <a:latin typeface="Calibri"/>
                <a:hlinkClick r:id="rId5"/>
              </a:rPr>
              <a:t>www.gjb3111andi.wordpress.com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Application>LibreOffice/6.1.5.2$Linux_X86_64 LibreOffice_project/10$Build-2</Application>
  <Words>42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2012-03-25T01:14:11Z</dcterms:created>
  <dc:creator>toshiba</dc:creator>
  <dc:description/>
  <dc:language>en-US</dc:language>
  <cp:lastModifiedBy>toshiba</cp:lastModifiedBy>
  <dcterms:modified xsi:type="dcterms:W3CDTF">2012-03-26T16:57:13Z</dcterms:modified>
  <cp:revision>131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