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7.wmf" ContentType="image/x-wmf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F35FE0E-FF45-4D17-8776-7811DF13352E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01DEEEC-2603-4658-BFB8-DCEA2C1223E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://www.tedfiles.com/" TargetMode="External"/><Relationship Id="rId8" Type="http://schemas.openxmlformats.org/officeDocument/2006/relationships/hyperlink" Target="http://www.gjb3111andi.wordpress.com/" TargetMode="External"/><Relationship Id="rId9" Type="http://schemas.openxmlformats.org/officeDocument/2006/relationships/image" Target="../media/image7.wmf"/><Relationship Id="rId10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6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4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komponen desain blog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merancang banner animasi untuk interface dan promosi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Merancang sistem tampilan menu untuk kemudahan navigasi blog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Mempresentasikan hasil dalam situasi kelas dengan arahan pembimbing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Blog dan fungsi menu-menunya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Perancangan blog untuk mengisi media menu dan seluruh isi menu dan sub menu 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5" descr=""/>
          <p:cNvPicPr/>
          <p:nvPr/>
        </p:nvPicPr>
        <p:blipFill>
          <a:blip r:embed="rId1"/>
          <a:stretch/>
        </p:blipFill>
        <p:spPr>
          <a:xfrm>
            <a:off x="5286240" y="2214720"/>
            <a:ext cx="2349000" cy="93204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2" name="Picture 9" descr=""/>
          <p:cNvPicPr/>
          <p:nvPr/>
        </p:nvPicPr>
        <p:blipFill>
          <a:blip r:embed="rId2"/>
          <a:stretch/>
        </p:blipFill>
        <p:spPr>
          <a:xfrm>
            <a:off x="5786280" y="3200400"/>
            <a:ext cx="2368080" cy="9507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3" name="Picture 10" descr=""/>
          <p:cNvPicPr/>
          <p:nvPr/>
        </p:nvPicPr>
        <p:blipFill>
          <a:blip r:embed="rId3"/>
          <a:stretch/>
        </p:blipFill>
        <p:spPr>
          <a:xfrm>
            <a:off x="6210360" y="4198680"/>
            <a:ext cx="2342880" cy="94428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4" name="Picture 11" descr=""/>
          <p:cNvPicPr/>
          <p:nvPr/>
        </p:nvPicPr>
        <p:blipFill>
          <a:blip r:embed="rId4"/>
          <a:stretch/>
        </p:blipFill>
        <p:spPr>
          <a:xfrm>
            <a:off x="632160" y="2286000"/>
            <a:ext cx="3847680" cy="346680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5" name="Picture 13" descr=""/>
          <p:cNvPicPr/>
          <p:nvPr/>
        </p:nvPicPr>
        <p:blipFill>
          <a:blip r:embed="rId5"/>
          <a:stretch/>
        </p:blipFill>
        <p:spPr>
          <a:xfrm>
            <a:off x="2071800" y="3571920"/>
            <a:ext cx="4381200" cy="275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14" descr=""/>
          <p:cNvPicPr/>
          <p:nvPr/>
        </p:nvPicPr>
        <p:blipFill>
          <a:blip r:embed="rId6"/>
          <a:stretch/>
        </p:blipFill>
        <p:spPr>
          <a:xfrm>
            <a:off x="5061240" y="5000760"/>
            <a:ext cx="1828440" cy="1428480"/>
          </a:xfrm>
          <a:prstGeom prst="rect">
            <a:avLst/>
          </a:prstGeom>
          <a:ln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7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8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8" name="ShockwaveFlash1" descr=""/>
          <p:cNvPicPr/>
          <p:nvPr/>
        </p:nvPicPr>
        <p:blipFill>
          <a:blip r:embed="rId9"/>
          <a:stretch/>
        </p:blipFill>
        <p:spPr>
          <a:xfrm>
            <a:off x="324000" y="4149720"/>
            <a:ext cx="2808360" cy="229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LibreOffice/6.1.5.1$Linux_X86_64 LibreOffice_project/10$Build-1</Application>
  <Words>54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2012-03-26T16:57:22Z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