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9E27663-7117-4C2A-8307-38E6EE09241D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F1FC13A-7CE0-47B9-A27D-057882A1ECAE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hyperlink" Target="http://www.tedfiles.com/" TargetMode="External"/><Relationship Id="rId6" Type="http://schemas.openxmlformats.org/officeDocument/2006/relationships/hyperlink" Target="http://www.gjb3111andi.wordpress.com/" TargetMode="External"/><Relationship Id="rId7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1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6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perancangan untuk tugas kelompok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membuat karya kelompok dengan penguatan audio, image dan movie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Merancang  tampilan presentasi slide dan movie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Mempresentasikan hasil dalam situasi kelas dengan arahan pembimbing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Blog  dan fungsi penyimpan data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Membuat penyebaran data dengan share file atau folder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41" name="Picture 5" descr=""/>
          <p:cNvPicPr/>
          <p:nvPr/>
        </p:nvPicPr>
        <p:blipFill>
          <a:blip r:embed="rId1"/>
          <a:stretch/>
        </p:blipFill>
        <p:spPr>
          <a:xfrm>
            <a:off x="4357800" y="2571840"/>
            <a:ext cx="4142880" cy="366444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grpSp>
        <p:nvGrpSpPr>
          <p:cNvPr id="42" name="Group 2"/>
          <p:cNvGrpSpPr/>
          <p:nvPr/>
        </p:nvGrpSpPr>
        <p:grpSpPr>
          <a:xfrm>
            <a:off x="571320" y="2428920"/>
            <a:ext cx="3433680" cy="2499840"/>
            <a:chOff x="571320" y="2428920"/>
            <a:chExt cx="3433680" cy="2499840"/>
          </a:xfrm>
        </p:grpSpPr>
        <p:pic>
          <p:nvPicPr>
            <p:cNvPr id="43" name="Picture 3" descr=""/>
            <p:cNvPicPr/>
            <p:nvPr/>
          </p:nvPicPr>
          <p:blipFill>
            <a:blip r:embed="rId2"/>
            <a:stretch/>
          </p:blipFill>
          <p:spPr>
            <a:xfrm>
              <a:off x="571320" y="2452680"/>
              <a:ext cx="1689840" cy="2462040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498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44" name="Picture 6" descr=""/>
            <p:cNvPicPr/>
            <p:nvPr/>
          </p:nvPicPr>
          <p:blipFill>
            <a:blip r:embed="rId3"/>
            <a:stretch/>
          </p:blipFill>
          <p:spPr>
            <a:xfrm>
              <a:off x="2278440" y="2428920"/>
              <a:ext cx="1726560" cy="2499840"/>
            </a:xfrm>
            <a:prstGeom prst="rect">
              <a:avLst/>
            </a:prstGeom>
            <a:ln>
              <a:noFill/>
            </a:ln>
            <a:effectLst>
              <a:outerShdw algn="tl" blurRad="292100" dir="2700000" dist="139498" rotWithShape="0">
                <a:srgbClr val="333333">
                  <a:alpha val="65000"/>
                </a:srgbClr>
              </a:outerShdw>
            </a:effectLst>
          </p:spPr>
        </p:pic>
      </p:grpSp>
      <p:pic>
        <p:nvPicPr>
          <p:cNvPr id="45" name="Picture 4" descr=""/>
          <p:cNvPicPr/>
          <p:nvPr/>
        </p:nvPicPr>
        <p:blipFill>
          <a:blip r:embed="rId4"/>
          <a:stretch/>
        </p:blipFill>
        <p:spPr>
          <a:xfrm>
            <a:off x="566640" y="4857840"/>
            <a:ext cx="3790440" cy="1657080"/>
          </a:xfrm>
          <a:prstGeom prst="rect">
            <a:avLst/>
          </a:prstGeom>
          <a:ln>
            <a:noFill/>
          </a:ln>
        </p:spPr>
      </p:pic>
      <p:sp>
        <p:nvSpPr>
          <p:cNvPr id="46" name="CustomShape 3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Application>LibreOffice/6.1.5.2$Linux_X86_64 LibreOffice_project/10$Build-2</Application>
  <Words>52</Words>
  <Paragraphs>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2012-03-26T16:57:41Z</dcterms:modified>
  <cp:revision>131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