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400F5EE-8D52-480F-ACC9-91B1F144D117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D0A3088-89E2-4584-AB05-FCC7BA037E5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tedfiles.com/" TargetMode="External"/><Relationship Id="rId6" Type="http://schemas.openxmlformats.org/officeDocument/2006/relationships/hyperlink" Target="http://www.gjb3111andi.wordpress.com/" TargetMode="External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7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persiapan pengumpulan tugas dan UTS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merapihkan dan asistensi tugas karya multimedia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Penjelasan tentang tema dan konsep utama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 dan fungsi tools layout halaman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Mengelola tulisan dan memadukan dengan  komponen lainnya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grpSp>
        <p:nvGrpSpPr>
          <p:cNvPr id="41" name="Group 2"/>
          <p:cNvGrpSpPr/>
          <p:nvPr/>
        </p:nvGrpSpPr>
        <p:grpSpPr>
          <a:xfrm>
            <a:off x="642960" y="2428920"/>
            <a:ext cx="3724560" cy="4000320"/>
            <a:chOff x="642960" y="2428920"/>
            <a:chExt cx="3724560" cy="4000320"/>
          </a:xfrm>
        </p:grpSpPr>
        <p:pic>
          <p:nvPicPr>
            <p:cNvPr id="42" name="Picture 7" descr=""/>
            <p:cNvPicPr/>
            <p:nvPr/>
          </p:nvPicPr>
          <p:blipFill>
            <a:blip r:embed="rId1"/>
            <a:stretch/>
          </p:blipFill>
          <p:spPr>
            <a:xfrm>
              <a:off x="642960" y="4257360"/>
              <a:ext cx="3724560" cy="217188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3" name="Picture 8" descr=""/>
            <p:cNvPicPr/>
            <p:nvPr/>
          </p:nvPicPr>
          <p:blipFill>
            <a:blip r:embed="rId2"/>
            <a:stretch/>
          </p:blipFill>
          <p:spPr>
            <a:xfrm>
              <a:off x="652320" y="2428920"/>
              <a:ext cx="3714840" cy="183420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44" name="Picture 10" descr=""/>
          <p:cNvPicPr/>
          <p:nvPr/>
        </p:nvPicPr>
        <p:blipFill>
          <a:blip r:embed="rId3"/>
          <a:stretch/>
        </p:blipFill>
        <p:spPr>
          <a:xfrm>
            <a:off x="4489560" y="2428920"/>
            <a:ext cx="1582200" cy="3985920"/>
          </a:xfrm>
          <a:prstGeom prst="rect">
            <a:avLst/>
          </a:prstGeom>
          <a:ln>
            <a:noFill/>
          </a:ln>
        </p:spPr>
      </p:pic>
      <p:pic>
        <p:nvPicPr>
          <p:cNvPr id="45" name="Picture 11" descr=""/>
          <p:cNvPicPr/>
          <p:nvPr/>
        </p:nvPicPr>
        <p:blipFill>
          <a:blip r:embed="rId4"/>
          <a:stretch/>
        </p:blipFill>
        <p:spPr>
          <a:xfrm>
            <a:off x="6072120" y="2428920"/>
            <a:ext cx="1828440" cy="283824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41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2012-03-26T16:57:49Z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