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E4F22D8-38D1-4CAF-9023-1C03F0D3A291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8DDF3FE-10E2-4062-9A3E-055C05093E4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hyperlink" Target="http://www.tedfiles.com/" TargetMode="External"/><Relationship Id="rId5" Type="http://schemas.openxmlformats.org/officeDocument/2006/relationships/hyperlink" Target="http://www.gjb3111andi.wordpress.com/" TargetMode="External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9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Presentasi karya kelompok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Penjelasan tentang tema dan konsep utama setiap kelompok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 dan fungsi tools layout halaman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Mengelola tulisan dan memadukan dengan  komponen lainnya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media komunikasi sosial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9" descr=""/>
          <p:cNvPicPr/>
          <p:nvPr/>
        </p:nvPicPr>
        <p:blipFill>
          <a:blip r:embed="rId1"/>
          <a:stretch/>
        </p:blipFill>
        <p:spPr>
          <a:xfrm>
            <a:off x="714240" y="2439720"/>
            <a:ext cx="4571640" cy="327492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42" name="Picture 12" descr=""/>
          <p:cNvPicPr/>
          <p:nvPr/>
        </p:nvPicPr>
        <p:blipFill>
          <a:blip r:embed="rId2"/>
          <a:stretch/>
        </p:blipFill>
        <p:spPr>
          <a:xfrm>
            <a:off x="2228760" y="2552040"/>
            <a:ext cx="6200280" cy="3734280"/>
          </a:xfrm>
          <a:prstGeom prst="rect">
            <a:avLst/>
          </a:prstGeom>
          <a:ln w="38160">
            <a:solidFill>
              <a:srgbClr val="000000"/>
            </a:solidFill>
            <a:miter/>
          </a:ln>
          <a:effectLst>
            <a:outerShdw algn="tl" blurRad="50800" dir="2700000" dist="37674" rotWithShape="0">
              <a:srgbClr val="000000">
                <a:alpha val="43000"/>
              </a:srgbClr>
            </a:outerShdw>
          </a:effectLst>
        </p:spPr>
      </p:pic>
      <p:pic>
        <p:nvPicPr>
          <p:cNvPr id="43" name="Picture 13" descr=""/>
          <p:cNvPicPr/>
          <p:nvPr/>
        </p:nvPicPr>
        <p:blipFill>
          <a:blip r:embed="rId3"/>
          <a:stretch/>
        </p:blipFill>
        <p:spPr>
          <a:xfrm>
            <a:off x="6357960" y="2286000"/>
            <a:ext cx="1819080" cy="290484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LibreOffice/6.1.5.2$Linux_X86_64 LibreOffice_project/10$Build-2</Application>
  <Words>39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2012-03-26T16:58:08Z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