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5001-063B-4C74-AD29-5CFD519F4231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C7B3D6-D183-4483-A8F2-30E6DD0002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5001-063B-4C74-AD29-5CFD519F4231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B3D6-D183-4483-A8F2-30E6DD0002A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1C7B3D6-D183-4483-A8F2-30E6DD0002A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5001-063B-4C74-AD29-5CFD519F4231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5001-063B-4C74-AD29-5CFD519F4231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1C7B3D6-D183-4483-A8F2-30E6DD0002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5001-063B-4C74-AD29-5CFD519F4231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C7B3D6-D183-4483-A8F2-30E6DD0002A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E6D5001-063B-4C74-AD29-5CFD519F4231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7B3D6-D183-4483-A8F2-30E6DD0002A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5001-063B-4C74-AD29-5CFD519F4231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1C7B3D6-D183-4483-A8F2-30E6DD0002A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5001-063B-4C74-AD29-5CFD519F4231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1C7B3D6-D183-4483-A8F2-30E6DD000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5001-063B-4C74-AD29-5CFD519F4231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C7B3D6-D183-4483-A8F2-30E6DD0002A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C7B3D6-D183-4483-A8F2-30E6DD0002A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D5001-063B-4C74-AD29-5CFD519F4231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1C7B3D6-D183-4483-A8F2-30E6DD0002A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E6D5001-063B-4C74-AD29-5CFD519F4231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E6D5001-063B-4C74-AD29-5CFD519F4231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C7B3D6-D183-4483-A8F2-30E6DD0002A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Teori</a:t>
            </a:r>
            <a:r>
              <a:rPr lang="en-US" smtClean="0"/>
              <a:t> :</a:t>
            </a:r>
          </a:p>
          <a:p>
            <a:r>
              <a:rPr lang="en-US" dirty="0" err="1" smtClean="0"/>
              <a:t>Skluptur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Ajar Di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endParaRPr lang="en-US" dirty="0" smtClean="0"/>
          </a:p>
          <a:p>
            <a:r>
              <a:rPr lang="en-US" dirty="0"/>
              <a:t>		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Skluptur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828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Perkenalan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Skluptur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ajar di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produk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Kegunaan</a:t>
            </a:r>
            <a:r>
              <a:rPr lang="en-US" dirty="0"/>
              <a:t>,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skluptur</a:t>
            </a:r>
            <a:r>
              <a:rPr lang="en-US" dirty="0"/>
              <a:t> </a:t>
            </a:r>
            <a:r>
              <a:rPr lang="en-US" dirty="0" err="1"/>
              <a:t>didesain</a:t>
            </a:r>
            <a:r>
              <a:rPr lang="en-US" dirty="0"/>
              <a:t>  </a:t>
            </a:r>
            <a:r>
              <a:rPr lang="en-US" dirty="0" err="1"/>
              <a:t>produk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diharapkan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kegunaan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sculpture </a:t>
            </a:r>
            <a:r>
              <a:rPr lang="en-US" dirty="0" err="1" smtClean="0"/>
              <a:t>dalam</a:t>
            </a:r>
            <a:r>
              <a:rPr lang="en-US" smtClean="0"/>
              <a:t> desain</a:t>
            </a:r>
            <a:r>
              <a:rPr lang="en-US" dirty="0" smtClean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acuan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olah</a:t>
            </a:r>
            <a:r>
              <a:rPr lang="en-US" dirty="0"/>
              <a:t> rasa.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0718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</TotalTime>
  <Words>48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Civic</vt:lpstr>
      <vt:lpstr>Skluptur Pertemuan 1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</dc:title>
  <dc:creator>Windows User</dc:creator>
  <cp:lastModifiedBy>Windows User</cp:lastModifiedBy>
  <cp:revision>6</cp:revision>
  <dcterms:created xsi:type="dcterms:W3CDTF">2016-05-23T03:14:38Z</dcterms:created>
  <dcterms:modified xsi:type="dcterms:W3CDTF">2016-05-23T03:50:13Z</dcterms:modified>
</cp:coreProperties>
</file>